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3"/>
  </p:notesMasterIdLst>
  <p:handoutMasterIdLst>
    <p:handoutMasterId r:id="rId24"/>
  </p:handoutMasterIdLst>
  <p:sldIdLst>
    <p:sldId id="269" r:id="rId2"/>
    <p:sldId id="321" r:id="rId3"/>
    <p:sldId id="319" r:id="rId4"/>
    <p:sldId id="304" r:id="rId5"/>
    <p:sldId id="306" r:id="rId6"/>
    <p:sldId id="325" r:id="rId7"/>
    <p:sldId id="322" r:id="rId8"/>
    <p:sldId id="324" r:id="rId9"/>
    <p:sldId id="317" r:id="rId10"/>
    <p:sldId id="318" r:id="rId11"/>
    <p:sldId id="309" r:id="rId12"/>
    <p:sldId id="308" r:id="rId13"/>
    <p:sldId id="327" r:id="rId14"/>
    <p:sldId id="310" r:id="rId15"/>
    <p:sldId id="311" r:id="rId16"/>
    <p:sldId id="314" r:id="rId17"/>
    <p:sldId id="315" r:id="rId18"/>
    <p:sldId id="316" r:id="rId19"/>
    <p:sldId id="320" r:id="rId20"/>
    <p:sldId id="313" r:id="rId21"/>
    <p:sldId id="312" r:id="rId22"/>
  </p:sldIdLst>
  <p:sldSz cx="12938125" cy="7315200"/>
  <p:notesSz cx="6858000" cy="9144000"/>
  <p:defaultTextStyle>
    <a:defPPr>
      <a:defRPr lang="de-DE"/>
    </a:defPPr>
    <a:lvl1pPr marL="0" algn="l" defTabSz="648081" rtl="0" eaLnBrk="1" latinLnBrk="0" hangingPunct="1">
      <a:defRPr sz="2600" kern="1200">
        <a:solidFill>
          <a:schemeClr val="tx1"/>
        </a:solidFill>
        <a:latin typeface="+mn-lt"/>
        <a:ea typeface="+mn-ea"/>
        <a:cs typeface="+mn-cs"/>
      </a:defRPr>
    </a:lvl1pPr>
    <a:lvl2pPr marL="648081" algn="l" defTabSz="648081" rtl="0" eaLnBrk="1" latinLnBrk="0" hangingPunct="1">
      <a:defRPr sz="2600" kern="1200">
        <a:solidFill>
          <a:schemeClr val="tx1"/>
        </a:solidFill>
        <a:latin typeface="+mn-lt"/>
        <a:ea typeface="+mn-ea"/>
        <a:cs typeface="+mn-cs"/>
      </a:defRPr>
    </a:lvl2pPr>
    <a:lvl3pPr marL="1296162" algn="l" defTabSz="648081" rtl="0" eaLnBrk="1" latinLnBrk="0" hangingPunct="1">
      <a:defRPr sz="2600" kern="1200">
        <a:solidFill>
          <a:schemeClr val="tx1"/>
        </a:solidFill>
        <a:latin typeface="+mn-lt"/>
        <a:ea typeface="+mn-ea"/>
        <a:cs typeface="+mn-cs"/>
      </a:defRPr>
    </a:lvl3pPr>
    <a:lvl4pPr marL="1944243" algn="l" defTabSz="648081" rtl="0" eaLnBrk="1" latinLnBrk="0" hangingPunct="1">
      <a:defRPr sz="2600" kern="1200">
        <a:solidFill>
          <a:schemeClr val="tx1"/>
        </a:solidFill>
        <a:latin typeface="+mn-lt"/>
        <a:ea typeface="+mn-ea"/>
        <a:cs typeface="+mn-cs"/>
      </a:defRPr>
    </a:lvl4pPr>
    <a:lvl5pPr marL="2592324" algn="l" defTabSz="648081" rtl="0" eaLnBrk="1" latinLnBrk="0" hangingPunct="1">
      <a:defRPr sz="2600" kern="1200">
        <a:solidFill>
          <a:schemeClr val="tx1"/>
        </a:solidFill>
        <a:latin typeface="+mn-lt"/>
        <a:ea typeface="+mn-ea"/>
        <a:cs typeface="+mn-cs"/>
      </a:defRPr>
    </a:lvl5pPr>
    <a:lvl6pPr marL="3240405" algn="l" defTabSz="648081" rtl="0" eaLnBrk="1" latinLnBrk="0" hangingPunct="1">
      <a:defRPr sz="2600" kern="1200">
        <a:solidFill>
          <a:schemeClr val="tx1"/>
        </a:solidFill>
        <a:latin typeface="+mn-lt"/>
        <a:ea typeface="+mn-ea"/>
        <a:cs typeface="+mn-cs"/>
      </a:defRPr>
    </a:lvl6pPr>
    <a:lvl7pPr marL="3888486" algn="l" defTabSz="648081" rtl="0" eaLnBrk="1" latinLnBrk="0" hangingPunct="1">
      <a:defRPr sz="2600" kern="1200">
        <a:solidFill>
          <a:schemeClr val="tx1"/>
        </a:solidFill>
        <a:latin typeface="+mn-lt"/>
        <a:ea typeface="+mn-ea"/>
        <a:cs typeface="+mn-cs"/>
      </a:defRPr>
    </a:lvl7pPr>
    <a:lvl8pPr marL="4536567" algn="l" defTabSz="648081" rtl="0" eaLnBrk="1" latinLnBrk="0" hangingPunct="1">
      <a:defRPr sz="2600" kern="1200">
        <a:solidFill>
          <a:schemeClr val="tx1"/>
        </a:solidFill>
        <a:latin typeface="+mn-lt"/>
        <a:ea typeface="+mn-ea"/>
        <a:cs typeface="+mn-cs"/>
      </a:defRPr>
    </a:lvl8pPr>
    <a:lvl9pPr marL="5184648" algn="l" defTabSz="648081" rtl="0" eaLnBrk="1" latinLnBrk="0" hangingPunct="1">
      <a:defRPr sz="2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orient="horz" pos="2304">
          <p15:clr>
            <a:srgbClr val="A4A3A4"/>
          </p15:clr>
        </p15:guide>
        <p15:guide id="4" pos="407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014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083E6E3-FA7D-4D7B-A595-EF9225AFEA82}">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Helle Formatvorlage 1 - Akz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517" autoAdjust="0"/>
    <p:restoredTop sz="60517" autoAdjust="0"/>
  </p:normalViewPr>
  <p:slideViewPr>
    <p:cSldViewPr snapToGrid="0" snapToObjects="1">
      <p:cViewPr varScale="1">
        <p:scale>
          <a:sx n="45" d="100"/>
          <a:sy n="45" d="100"/>
        </p:scale>
        <p:origin x="2198" y="48"/>
      </p:cViewPr>
      <p:guideLst>
        <p:guide orient="horz" pos="1620"/>
        <p:guide pos="2880"/>
        <p:guide orient="horz" pos="2304"/>
        <p:guide pos="4075"/>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D5DD7C8-0372-D144-BA93-141549E19476}" type="datetimeFigureOut">
              <a:rPr lang="de-DE" smtClean="0"/>
              <a:t>24.02.2024</a:t>
            </a:fld>
            <a:endParaRPr lang="de-DE"/>
          </a:p>
        </p:txBody>
      </p:sp>
      <p:sp>
        <p:nvSpPr>
          <p:cNvPr id="4" name="Fußzeilenplatzhalt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r>
              <a:rPr lang="de-DE"/>
              <a:t>Michael Tiefnig                                Utility-based</a:t>
            </a:r>
          </a:p>
        </p:txBody>
      </p:sp>
      <p:sp>
        <p:nvSpPr>
          <p:cNvPr id="5" name="Foliennummernplatzhalt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50C9E9C-1806-3D45-8625-F0002340C4C2}" type="slidenum">
              <a:rPr lang="de-DE" smtClean="0"/>
              <a:t>‹#›</a:t>
            </a:fld>
            <a:endParaRPr lang="de-DE"/>
          </a:p>
        </p:txBody>
      </p:sp>
    </p:spTree>
    <p:extLst>
      <p:ext uri="{BB962C8B-B14F-4D97-AF65-F5344CB8AC3E}">
        <p14:creationId xmlns:p14="http://schemas.microsoft.com/office/powerpoint/2010/main" val="3470726003"/>
      </p:ext>
    </p:extLst>
  </p:cSld>
  <p:clrMap bg1="lt1" tx1="dk1" bg2="lt2" tx2="dk2" accent1="accent1" accent2="accent2" accent3="accent3" accent4="accent4" accent5="accent5" accent6="accent6" hlink="hlink" folHlink="folHlink"/>
  <p:hf sldNum="0" hdr="0" dt="0"/>
</p:handoutMaster>
</file>

<file path=ppt/media/image1.jp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jpg>
</file>

<file path=ppt/media/image2.jpg>
</file>

<file path=ppt/media/image20.jpg>
</file>

<file path=ppt/media/image21.png>
</file>

<file path=ppt/media/image22.jpg>
</file>

<file path=ppt/media/image3.png>
</file>

<file path=ppt/media/image4.png>
</file>

<file path=ppt/media/image5.png>
</file>

<file path=ppt/media/image6.svg>
</file>

<file path=ppt/media/image7.png>
</file>

<file path=ppt/media/image8.svg>
</file>

<file path=ppt/media/image9.pn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288FD1B-4624-A54C-89F3-AAE25A789C02}" type="datetimeFigureOut">
              <a:rPr lang="de-DE" smtClean="0"/>
              <a:t>24.02.2024</a:t>
            </a:fld>
            <a:endParaRPr lang="de-DE"/>
          </a:p>
        </p:txBody>
      </p:sp>
      <p:sp>
        <p:nvSpPr>
          <p:cNvPr id="4" name="Folienbildplatzhalter 3"/>
          <p:cNvSpPr>
            <a:spLocks noGrp="1" noRot="1" noChangeAspect="1"/>
          </p:cNvSpPr>
          <p:nvPr>
            <p:ph type="sldImg" idx="2"/>
          </p:nvPr>
        </p:nvSpPr>
        <p:spPr>
          <a:xfrm>
            <a:off x="396875" y="685800"/>
            <a:ext cx="6064250" cy="34290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AT"/>
              <a:t>Mastertextformat bearbeiten</a:t>
            </a:r>
          </a:p>
          <a:p>
            <a:pPr lvl="1"/>
            <a:r>
              <a:rPr lang="de-AT"/>
              <a:t>Zweite Ebene</a:t>
            </a:r>
          </a:p>
          <a:p>
            <a:pPr lvl="2"/>
            <a:r>
              <a:rPr lang="de-AT"/>
              <a:t>Dritte Ebene</a:t>
            </a:r>
          </a:p>
          <a:p>
            <a:pPr lvl="3"/>
            <a:r>
              <a:rPr lang="de-AT"/>
              <a:t>Vierte Ebene</a:t>
            </a:r>
          </a:p>
          <a:p>
            <a:pPr lvl="4"/>
            <a:r>
              <a:rPr lang="de-AT"/>
              <a:t>Fünfte Ebene</a:t>
            </a:r>
            <a:endParaRPr lang="de-DE"/>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r>
              <a:rPr lang="de-DE"/>
              <a:t>Michael Tiefnig                                Utility-based</a:t>
            </a:r>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DACABA8-235B-9747-A3D2-12573A6AFA9D}" type="slidenum">
              <a:rPr lang="de-DE" smtClean="0"/>
              <a:t>‹#›</a:t>
            </a:fld>
            <a:endParaRPr lang="de-DE"/>
          </a:p>
        </p:txBody>
      </p:sp>
    </p:spTree>
    <p:extLst>
      <p:ext uri="{BB962C8B-B14F-4D97-AF65-F5344CB8AC3E}">
        <p14:creationId xmlns:p14="http://schemas.microsoft.com/office/powerpoint/2010/main" val="3324068465"/>
      </p:ext>
    </p:extLst>
  </p:cSld>
  <p:clrMap bg1="lt1" tx1="dk1" bg2="lt2" tx2="dk2" accent1="accent1" accent2="accent2" accent3="accent3" accent4="accent4" accent5="accent5" accent6="accent6" hlink="hlink" folHlink="folHlink"/>
  <p:hf sldNum="0" hdr="0" dt="0"/>
  <p:notesStyle>
    <a:lvl1pPr marL="0" algn="l" defTabSz="648081" rtl="0" eaLnBrk="1" latinLnBrk="0" hangingPunct="1">
      <a:defRPr sz="1700" kern="1200">
        <a:solidFill>
          <a:schemeClr val="tx1"/>
        </a:solidFill>
        <a:latin typeface="+mn-lt"/>
        <a:ea typeface="+mn-ea"/>
        <a:cs typeface="+mn-cs"/>
      </a:defRPr>
    </a:lvl1pPr>
    <a:lvl2pPr marL="648081" algn="l" defTabSz="648081" rtl="0" eaLnBrk="1" latinLnBrk="0" hangingPunct="1">
      <a:defRPr sz="1700" kern="1200">
        <a:solidFill>
          <a:schemeClr val="tx1"/>
        </a:solidFill>
        <a:latin typeface="+mn-lt"/>
        <a:ea typeface="+mn-ea"/>
        <a:cs typeface="+mn-cs"/>
      </a:defRPr>
    </a:lvl2pPr>
    <a:lvl3pPr marL="1296162" algn="l" defTabSz="648081" rtl="0" eaLnBrk="1" latinLnBrk="0" hangingPunct="1">
      <a:defRPr sz="1700" kern="1200">
        <a:solidFill>
          <a:schemeClr val="tx1"/>
        </a:solidFill>
        <a:latin typeface="+mn-lt"/>
        <a:ea typeface="+mn-ea"/>
        <a:cs typeface="+mn-cs"/>
      </a:defRPr>
    </a:lvl3pPr>
    <a:lvl4pPr marL="1944243" algn="l" defTabSz="648081" rtl="0" eaLnBrk="1" latinLnBrk="0" hangingPunct="1">
      <a:defRPr sz="1700" kern="1200">
        <a:solidFill>
          <a:schemeClr val="tx1"/>
        </a:solidFill>
        <a:latin typeface="+mn-lt"/>
        <a:ea typeface="+mn-ea"/>
        <a:cs typeface="+mn-cs"/>
      </a:defRPr>
    </a:lvl4pPr>
    <a:lvl5pPr marL="2592324" algn="l" defTabSz="648081" rtl="0" eaLnBrk="1" latinLnBrk="0" hangingPunct="1">
      <a:defRPr sz="1700" kern="1200">
        <a:solidFill>
          <a:schemeClr val="tx1"/>
        </a:solidFill>
        <a:latin typeface="+mn-lt"/>
        <a:ea typeface="+mn-ea"/>
        <a:cs typeface="+mn-cs"/>
      </a:defRPr>
    </a:lvl5pPr>
    <a:lvl6pPr marL="3240405" algn="l" defTabSz="648081" rtl="0" eaLnBrk="1" latinLnBrk="0" hangingPunct="1">
      <a:defRPr sz="1700" kern="1200">
        <a:solidFill>
          <a:schemeClr val="tx1"/>
        </a:solidFill>
        <a:latin typeface="+mn-lt"/>
        <a:ea typeface="+mn-ea"/>
        <a:cs typeface="+mn-cs"/>
      </a:defRPr>
    </a:lvl6pPr>
    <a:lvl7pPr marL="3888486" algn="l" defTabSz="648081" rtl="0" eaLnBrk="1" latinLnBrk="0" hangingPunct="1">
      <a:defRPr sz="1700" kern="1200">
        <a:solidFill>
          <a:schemeClr val="tx1"/>
        </a:solidFill>
        <a:latin typeface="+mn-lt"/>
        <a:ea typeface="+mn-ea"/>
        <a:cs typeface="+mn-cs"/>
      </a:defRPr>
    </a:lvl7pPr>
    <a:lvl8pPr marL="4536567" algn="l" defTabSz="648081" rtl="0" eaLnBrk="1" latinLnBrk="0" hangingPunct="1">
      <a:defRPr sz="1700" kern="1200">
        <a:solidFill>
          <a:schemeClr val="tx1"/>
        </a:solidFill>
        <a:latin typeface="+mn-lt"/>
        <a:ea typeface="+mn-ea"/>
        <a:cs typeface="+mn-cs"/>
      </a:defRPr>
    </a:lvl8pPr>
    <a:lvl9pPr marL="5184648" algn="l" defTabSz="648081" rtl="0" eaLnBrk="1" latinLnBrk="0" hangingPunct="1">
      <a:defRPr sz="17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Only one </a:t>
            </a:r>
            <a:r>
              <a:rPr lang="en-GB" dirty="0" err="1"/>
              <a:t>npc</a:t>
            </a:r>
            <a:r>
              <a:rPr lang="en-GB" dirty="0"/>
              <a:t>. </a:t>
            </a:r>
          </a:p>
          <a:p>
            <a:r>
              <a:rPr lang="en-GB" dirty="0"/>
              <a:t>One gene represent one action.</a:t>
            </a:r>
          </a:p>
          <a:p>
            <a:r>
              <a:rPr lang="en-GB" dirty="0"/>
              <a:t>The gene order corresponds the time steps of when the action is set.</a:t>
            </a:r>
          </a:p>
          <a:p>
            <a:endParaRPr lang="en-GB" dirty="0"/>
          </a:p>
          <a:p>
            <a:r>
              <a:rPr lang="en-GB" dirty="0"/>
              <a:t>No action is taken, so </a:t>
            </a:r>
            <a:r>
              <a:rPr lang="en-GB" dirty="0" err="1"/>
              <a:t>npc</a:t>
            </a:r>
            <a:r>
              <a:rPr lang="en-GB" dirty="0"/>
              <a:t> should continue on current trajectory</a:t>
            </a:r>
          </a:p>
        </p:txBody>
      </p:sp>
      <p:sp>
        <p:nvSpPr>
          <p:cNvPr id="4" name="Footer Placeholder 3"/>
          <p:cNvSpPr>
            <a:spLocks noGrp="1"/>
          </p:cNvSpPr>
          <p:nvPr>
            <p:ph type="ftr" sz="quarter" idx="4"/>
          </p:nvPr>
        </p:nvSpPr>
        <p:spPr/>
        <p:txBody>
          <a:bodyPr/>
          <a:lstStyle/>
          <a:p>
            <a:r>
              <a:rPr lang="de-DE"/>
              <a:t>Michael Tiefnig                                Utility-based</a:t>
            </a:r>
          </a:p>
        </p:txBody>
      </p:sp>
    </p:spTree>
    <p:extLst>
      <p:ext uri="{BB962C8B-B14F-4D97-AF65-F5344CB8AC3E}">
        <p14:creationId xmlns:p14="http://schemas.microsoft.com/office/powerpoint/2010/main" val="7088927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fitness function will select 2 good performing individuals to reproduce using a crossover operation.</a:t>
            </a:r>
          </a:p>
          <a:p>
            <a:r>
              <a:rPr lang="en-GB" dirty="0"/>
              <a:t>The resulting offspring will the move on into the next generation</a:t>
            </a:r>
          </a:p>
          <a:p>
            <a:endParaRPr lang="en-GB" dirty="0"/>
          </a:p>
          <a:p>
            <a:r>
              <a:rPr lang="en-GB" dirty="0"/>
              <a:t>Often not enough change introduced….</a:t>
            </a:r>
          </a:p>
        </p:txBody>
      </p:sp>
      <p:sp>
        <p:nvSpPr>
          <p:cNvPr id="4" name="Footer Placeholder 3"/>
          <p:cNvSpPr>
            <a:spLocks noGrp="1"/>
          </p:cNvSpPr>
          <p:nvPr>
            <p:ph type="ftr" sz="quarter" idx="4"/>
          </p:nvPr>
        </p:nvSpPr>
        <p:spPr/>
        <p:txBody>
          <a:bodyPr/>
          <a:lstStyle/>
          <a:p>
            <a:r>
              <a:rPr lang="de-DE"/>
              <a:t>Michael Tiefnig                                Utility-based</a:t>
            </a:r>
          </a:p>
        </p:txBody>
      </p:sp>
    </p:spTree>
    <p:extLst>
      <p:ext uri="{BB962C8B-B14F-4D97-AF65-F5344CB8AC3E}">
        <p14:creationId xmlns:p14="http://schemas.microsoft.com/office/powerpoint/2010/main" val="11675104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Footer Placeholder 3"/>
          <p:cNvSpPr>
            <a:spLocks noGrp="1"/>
          </p:cNvSpPr>
          <p:nvPr>
            <p:ph type="ftr" sz="quarter" idx="4"/>
          </p:nvPr>
        </p:nvSpPr>
        <p:spPr/>
        <p:txBody>
          <a:bodyPr/>
          <a:lstStyle/>
          <a:p>
            <a:r>
              <a:rPr lang="de-DE"/>
              <a:t>Michael Tiefnig                                Utility-based</a:t>
            </a:r>
          </a:p>
        </p:txBody>
      </p:sp>
    </p:spTree>
    <p:extLst>
      <p:ext uri="{BB962C8B-B14F-4D97-AF65-F5344CB8AC3E}">
        <p14:creationId xmlns:p14="http://schemas.microsoft.com/office/powerpoint/2010/main" val="8848725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Three hyperparameters, each having 4 possible settings</a:t>
            </a:r>
          </a:p>
        </p:txBody>
      </p:sp>
      <p:sp>
        <p:nvSpPr>
          <p:cNvPr id="4" name="Footer Placeholder 3"/>
          <p:cNvSpPr>
            <a:spLocks noGrp="1"/>
          </p:cNvSpPr>
          <p:nvPr>
            <p:ph type="ftr" sz="quarter" idx="4"/>
          </p:nvPr>
        </p:nvSpPr>
        <p:spPr/>
        <p:txBody>
          <a:bodyPr/>
          <a:lstStyle/>
          <a:p>
            <a:r>
              <a:rPr lang="de-DE"/>
              <a:t>Michael Tiefnig                                Utility-based</a:t>
            </a:r>
          </a:p>
        </p:txBody>
      </p:sp>
    </p:spTree>
    <p:extLst>
      <p:ext uri="{BB962C8B-B14F-4D97-AF65-F5344CB8AC3E}">
        <p14:creationId xmlns:p14="http://schemas.microsoft.com/office/powerpoint/2010/main" val="11935604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Better text, better graphs</a:t>
            </a:r>
          </a:p>
        </p:txBody>
      </p:sp>
      <p:sp>
        <p:nvSpPr>
          <p:cNvPr id="4" name="Footer Placeholder 3"/>
          <p:cNvSpPr>
            <a:spLocks noGrp="1"/>
          </p:cNvSpPr>
          <p:nvPr>
            <p:ph type="ftr" sz="quarter" idx="4"/>
          </p:nvPr>
        </p:nvSpPr>
        <p:spPr/>
        <p:txBody>
          <a:bodyPr/>
          <a:lstStyle/>
          <a:p>
            <a:r>
              <a:rPr lang="de-DE"/>
              <a:t>Michael Tiefnig                                Utility-based</a:t>
            </a:r>
          </a:p>
        </p:txBody>
      </p:sp>
    </p:spTree>
    <p:extLst>
      <p:ext uri="{BB962C8B-B14F-4D97-AF65-F5344CB8AC3E}">
        <p14:creationId xmlns:p14="http://schemas.microsoft.com/office/powerpoint/2010/main" val="25764865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Stops being able to increase his fitness value</a:t>
            </a:r>
          </a:p>
          <a:p>
            <a:r>
              <a:rPr lang="en-GB" dirty="0"/>
              <a:t>Converges</a:t>
            </a:r>
          </a:p>
          <a:p>
            <a:r>
              <a:rPr lang="en-GB" dirty="0"/>
              <a:t>Continue increasing its performance</a:t>
            </a:r>
          </a:p>
          <a:p>
            <a:endParaRPr lang="en-GB" dirty="0"/>
          </a:p>
          <a:p>
            <a:r>
              <a:rPr lang="en-GB" dirty="0"/>
              <a:t>Diversity quickly drops for default </a:t>
            </a:r>
            <a:r>
              <a:rPr lang="en-GB" dirty="0" err="1"/>
              <a:t>alg</a:t>
            </a:r>
            <a:r>
              <a:rPr lang="en-GB" dirty="0"/>
              <a:t>, which means that default is not able to have enough information in the population to continue </a:t>
            </a:r>
            <a:r>
              <a:rPr lang="en-GB" dirty="0" err="1"/>
              <a:t>expoliriing</a:t>
            </a:r>
            <a:r>
              <a:rPr lang="en-GB" dirty="0"/>
              <a:t> the search space</a:t>
            </a:r>
          </a:p>
          <a:p>
            <a:endParaRPr lang="en-GB" dirty="0"/>
          </a:p>
          <a:p>
            <a:r>
              <a:rPr lang="en-GB" dirty="0"/>
              <a:t>Can be contributed to the high disruptiveness of the optimized settings, which, while it was probably very disruptive to action sequences, meant that it is much more robust at avoiding local </a:t>
            </a:r>
            <a:r>
              <a:rPr lang="en-GB" dirty="0" err="1"/>
              <a:t>minimas</a:t>
            </a:r>
            <a:r>
              <a:rPr lang="en-GB" dirty="0"/>
              <a:t>.</a:t>
            </a:r>
          </a:p>
        </p:txBody>
      </p:sp>
      <p:sp>
        <p:nvSpPr>
          <p:cNvPr id="4" name="Footer Placeholder 3"/>
          <p:cNvSpPr>
            <a:spLocks noGrp="1"/>
          </p:cNvSpPr>
          <p:nvPr>
            <p:ph type="ftr" sz="quarter" idx="4"/>
          </p:nvPr>
        </p:nvSpPr>
        <p:spPr/>
        <p:txBody>
          <a:bodyPr/>
          <a:lstStyle/>
          <a:p>
            <a:r>
              <a:rPr lang="de-DE"/>
              <a:t>Michael Tiefnig                                Utility-based</a:t>
            </a:r>
          </a:p>
        </p:txBody>
      </p:sp>
    </p:spTree>
    <p:extLst>
      <p:ext uri="{BB962C8B-B14F-4D97-AF65-F5344CB8AC3E}">
        <p14:creationId xmlns:p14="http://schemas.microsoft.com/office/powerpoint/2010/main" val="20349225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pic>
        <p:nvPicPr>
          <p:cNvPr id="8" name="Bild 1"/>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 y="0"/>
            <a:ext cx="12938125" cy="6706139"/>
          </a:xfrm>
          <a:prstGeom prst="rect">
            <a:avLst/>
          </a:prstGeom>
        </p:spPr>
      </p:pic>
      <p:sp>
        <p:nvSpPr>
          <p:cNvPr id="9" name="Titel 1"/>
          <p:cNvSpPr>
            <a:spLocks noGrp="1"/>
          </p:cNvSpPr>
          <p:nvPr>
            <p:ph type="ctrTitle" hasCustomPrompt="1"/>
          </p:nvPr>
        </p:nvSpPr>
        <p:spPr>
          <a:xfrm>
            <a:off x="880589" y="1392640"/>
            <a:ext cx="8659375" cy="2426880"/>
          </a:xfrm>
        </p:spPr>
        <p:txBody>
          <a:bodyPr anchor="b">
            <a:normAutofit/>
          </a:bodyPr>
          <a:lstStyle>
            <a:lvl1pPr>
              <a:defRPr sz="5100">
                <a:solidFill>
                  <a:srgbClr val="F70146"/>
                </a:solidFill>
              </a:defRPr>
            </a:lvl1pPr>
          </a:lstStyle>
          <a:p>
            <a:r>
              <a:rPr lang="de-DE" dirty="0"/>
              <a:t>Click </a:t>
            </a:r>
            <a:r>
              <a:rPr lang="de-DE" dirty="0" err="1"/>
              <a:t>to</a:t>
            </a:r>
            <a:r>
              <a:rPr lang="de-DE" dirty="0"/>
              <a:t> </a:t>
            </a:r>
            <a:r>
              <a:rPr lang="de-DE" dirty="0" err="1"/>
              <a:t>add</a:t>
            </a:r>
            <a:r>
              <a:rPr lang="de-DE" dirty="0"/>
              <a:t> </a:t>
            </a:r>
            <a:br>
              <a:rPr lang="de-DE" dirty="0"/>
            </a:br>
            <a:r>
              <a:rPr lang="de-DE" dirty="0"/>
              <a:t>a </a:t>
            </a:r>
            <a:r>
              <a:rPr lang="de-DE" dirty="0" err="1"/>
              <a:t>cover</a:t>
            </a:r>
            <a:r>
              <a:rPr lang="de-DE" dirty="0"/>
              <a:t> </a:t>
            </a:r>
            <a:r>
              <a:rPr lang="de-DE" dirty="0" err="1"/>
              <a:t>slide</a:t>
            </a:r>
            <a:r>
              <a:rPr lang="de-DE" dirty="0"/>
              <a:t> </a:t>
            </a:r>
            <a:r>
              <a:rPr lang="de-DE" dirty="0" err="1"/>
              <a:t>headline</a:t>
            </a:r>
            <a:endParaRPr lang="de-DE" dirty="0"/>
          </a:p>
        </p:txBody>
      </p:sp>
      <p:sp>
        <p:nvSpPr>
          <p:cNvPr id="15" name="Fußzeilenplatzhalter 17"/>
          <p:cNvSpPr>
            <a:spLocks noGrp="1"/>
          </p:cNvSpPr>
          <p:nvPr>
            <p:ph type="ftr" sz="quarter" idx="11"/>
          </p:nvPr>
        </p:nvSpPr>
        <p:spPr>
          <a:xfrm>
            <a:off x="880589" y="3865600"/>
            <a:ext cx="8659375" cy="803840"/>
          </a:xfrm>
        </p:spPr>
        <p:txBody>
          <a:bodyPr anchor="b" anchorCtr="0"/>
          <a:lstStyle>
            <a:lvl1pPr>
              <a:defRPr sz="2300" b="0"/>
            </a:lvl1pPr>
          </a:lstStyle>
          <a:p>
            <a:r>
              <a:rPr lang="en-US"/>
              <a:t>Michael Tiefnig  Utility-based Strengths and Weaknesses Analysis</a:t>
            </a:r>
            <a:endParaRPr lang="de-AT" sz="1600" dirty="0"/>
          </a:p>
        </p:txBody>
      </p:sp>
      <p:sp>
        <p:nvSpPr>
          <p:cNvPr id="22" name="Textfeld 271"/>
          <p:cNvSpPr txBox="1">
            <a:spLocks noChangeArrowheads="1"/>
          </p:cNvSpPr>
          <p:nvPr userDrawn="1"/>
        </p:nvSpPr>
        <p:spPr bwMode="auto">
          <a:xfrm>
            <a:off x="10569532" y="1218837"/>
            <a:ext cx="2037691" cy="7879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r" eaLnBrk="1" hangingPunct="1"/>
            <a:r>
              <a:rPr lang="de-DE" sz="1700" spc="128" baseline="0" dirty="0">
                <a:cs typeface="Arial" charset="0"/>
              </a:rPr>
              <a:t>SCIENCE</a:t>
            </a:r>
          </a:p>
          <a:p>
            <a:pPr algn="r" eaLnBrk="1" hangingPunct="1"/>
            <a:r>
              <a:rPr lang="de-DE" sz="1700" spc="128" baseline="0" dirty="0">
                <a:cs typeface="Arial" charset="0"/>
              </a:rPr>
              <a:t>PASSION</a:t>
            </a:r>
            <a:br>
              <a:rPr lang="de-DE" sz="1700" spc="128" baseline="0" dirty="0">
                <a:cs typeface="Arial" charset="0"/>
              </a:rPr>
            </a:br>
            <a:r>
              <a:rPr lang="de-DE" sz="1700" spc="128" baseline="0" dirty="0">
                <a:cs typeface="Arial" charset="0"/>
              </a:rPr>
              <a:t>TECHNOLOGY</a:t>
            </a:r>
          </a:p>
        </p:txBody>
      </p:sp>
    </p:spTree>
    <p:extLst>
      <p:ext uri="{BB962C8B-B14F-4D97-AF65-F5344CB8AC3E}">
        <p14:creationId xmlns:p14="http://schemas.microsoft.com/office/powerpoint/2010/main" val="22861012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a:xfrm>
            <a:off x="880588" y="900194"/>
            <a:ext cx="11877840" cy="614116"/>
          </a:xfrm>
        </p:spPr>
        <p:txBody>
          <a:bodyPr/>
          <a:lstStyle/>
          <a:p>
            <a:r>
              <a:rPr lang="de-AT" dirty="0"/>
              <a:t>Mastertitelformat bearbeiten</a:t>
            </a:r>
            <a:endParaRPr lang="de-DE" dirty="0"/>
          </a:p>
        </p:txBody>
      </p:sp>
      <p:sp>
        <p:nvSpPr>
          <p:cNvPr id="3" name="Inhaltsplatzhalter 2"/>
          <p:cNvSpPr>
            <a:spLocks noGrp="1"/>
          </p:cNvSpPr>
          <p:nvPr>
            <p:ph idx="1"/>
          </p:nvPr>
        </p:nvSpPr>
        <p:spPr>
          <a:xfrm>
            <a:off x="880588" y="1787251"/>
            <a:ext cx="11877840" cy="4388625"/>
          </a:xfrm>
        </p:spPr>
        <p:txBody>
          <a:bodyPr/>
          <a:lstStyle>
            <a:lvl1pPr>
              <a:defRPr sz="2400"/>
            </a:lvl1pPr>
            <a:lvl2pPr>
              <a:defRPr sz="2000"/>
            </a:lvl2pPr>
            <a:lvl3pPr>
              <a:defRPr sz="1800"/>
            </a:lvl3pPr>
            <a:lvl4pPr>
              <a:defRPr sz="1800"/>
            </a:lvl4pPr>
            <a:lvl5pPr>
              <a:defRPr sz="2400"/>
            </a:lvl5pPr>
          </a:lstStyle>
          <a:p>
            <a:pPr lvl="0"/>
            <a:r>
              <a:rPr lang="de-AT" dirty="0"/>
              <a:t>Mastertextformat bearbeiten</a:t>
            </a:r>
          </a:p>
          <a:p>
            <a:pPr lvl="1"/>
            <a:r>
              <a:rPr lang="de-AT" dirty="0"/>
              <a:t>Zweite Ebene</a:t>
            </a:r>
          </a:p>
          <a:p>
            <a:pPr lvl="2"/>
            <a:r>
              <a:rPr lang="de-AT" dirty="0"/>
              <a:t>Dritte Ebene</a:t>
            </a:r>
          </a:p>
          <a:p>
            <a:pPr lvl="3"/>
            <a:r>
              <a:rPr lang="de-AT" dirty="0"/>
              <a:t>Vierte Ebene</a:t>
            </a:r>
          </a:p>
          <a:p>
            <a:pPr lvl="4"/>
            <a:r>
              <a:rPr lang="de-AT" dirty="0"/>
              <a:t>Fünfte Ebene</a:t>
            </a:r>
            <a:endParaRPr lang="de-DE" dirty="0"/>
          </a:p>
        </p:txBody>
      </p:sp>
      <p:sp>
        <p:nvSpPr>
          <p:cNvPr id="5" name="Fußzeilenplatzhalter 4"/>
          <p:cNvSpPr>
            <a:spLocks noGrp="1"/>
          </p:cNvSpPr>
          <p:nvPr>
            <p:ph type="ftr" sz="quarter" idx="11"/>
          </p:nvPr>
        </p:nvSpPr>
        <p:spPr/>
        <p:txBody>
          <a:bodyPr/>
          <a:lstStyle/>
          <a:p>
            <a:pPr>
              <a:tabLst>
                <a:tab pos="3949700" algn="l"/>
              </a:tabLst>
            </a:pPr>
            <a:r>
              <a:rPr lang="de-DE" dirty="0"/>
              <a:t>Daniel Sumann</a:t>
            </a:r>
          </a:p>
        </p:txBody>
      </p:sp>
      <p:sp>
        <p:nvSpPr>
          <p:cNvPr id="6" name="Foliennummernplatzhalter 5"/>
          <p:cNvSpPr>
            <a:spLocks noGrp="1"/>
          </p:cNvSpPr>
          <p:nvPr>
            <p:ph type="sldNum" sz="quarter" idx="12"/>
          </p:nvPr>
        </p:nvSpPr>
        <p:spPr/>
        <p:txBody>
          <a:bodyPr/>
          <a:lstStyle/>
          <a:p>
            <a:fld id="{4B64EC4D-37E3-EF42-B9AB-6337577588CB}" type="slidenum">
              <a:rPr lang="de-DE" smtClean="0"/>
              <a:t>‹#›</a:t>
            </a:fld>
            <a:endParaRPr lang="de-DE" dirty="0"/>
          </a:p>
        </p:txBody>
      </p:sp>
      <p:sp>
        <p:nvSpPr>
          <p:cNvPr id="9" name="Textplatzhalter 8"/>
          <p:cNvSpPr>
            <a:spLocks noGrp="1"/>
          </p:cNvSpPr>
          <p:nvPr>
            <p:ph type="body" sz="quarter" idx="13" hasCustomPrompt="1"/>
          </p:nvPr>
        </p:nvSpPr>
        <p:spPr>
          <a:xfrm>
            <a:off x="880588" y="349998"/>
            <a:ext cx="10187500" cy="286720"/>
          </a:xfrm>
        </p:spPr>
        <p:txBody>
          <a:bodyPr wrap="square" anchor="b" anchorCtr="0">
            <a:noAutofit/>
          </a:bodyPr>
          <a:lstStyle>
            <a:lvl1pPr>
              <a:defRPr sz="1400" b="1"/>
            </a:lvl1pPr>
          </a:lstStyle>
          <a:p>
            <a:pPr lvl="0"/>
            <a:r>
              <a:rPr lang="de-DE" dirty="0"/>
              <a:t>Institute of Software Technology</a:t>
            </a:r>
          </a:p>
        </p:txBody>
      </p:sp>
    </p:spTree>
    <p:extLst>
      <p:ext uri="{BB962C8B-B14F-4D97-AF65-F5344CB8AC3E}">
        <p14:creationId xmlns:p14="http://schemas.microsoft.com/office/powerpoint/2010/main" val="3594489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022023" y="2080860"/>
            <a:ext cx="10997406" cy="1452880"/>
          </a:xfrm>
        </p:spPr>
        <p:txBody>
          <a:bodyPr anchor="b"/>
          <a:lstStyle>
            <a:lvl1pPr algn="ctr">
              <a:defRPr sz="5700" b="0" cap="none"/>
            </a:lvl1pPr>
          </a:lstStyle>
          <a:p>
            <a:r>
              <a:rPr lang="de-AT" dirty="0"/>
              <a:t>Mastertitelformat bearbeiten</a:t>
            </a:r>
            <a:endParaRPr lang="de-DE" dirty="0"/>
          </a:p>
        </p:txBody>
      </p:sp>
      <p:sp>
        <p:nvSpPr>
          <p:cNvPr id="3" name="Textplatzhalter 2"/>
          <p:cNvSpPr>
            <a:spLocks noGrp="1"/>
          </p:cNvSpPr>
          <p:nvPr>
            <p:ph type="body" idx="1"/>
          </p:nvPr>
        </p:nvSpPr>
        <p:spPr>
          <a:xfrm>
            <a:off x="1022023" y="3842183"/>
            <a:ext cx="10997406" cy="1600199"/>
          </a:xfrm>
        </p:spPr>
        <p:txBody>
          <a:bodyPr anchor="t"/>
          <a:lstStyle>
            <a:lvl1pPr marL="0" indent="0" algn="ctr">
              <a:buNone/>
              <a:defRPr sz="2800">
                <a:solidFill>
                  <a:schemeClr val="tx1"/>
                </a:solidFill>
              </a:defRPr>
            </a:lvl1pPr>
            <a:lvl2pPr marL="648081" indent="0">
              <a:buNone/>
              <a:defRPr sz="2600">
                <a:solidFill>
                  <a:schemeClr val="tx1">
                    <a:tint val="75000"/>
                  </a:schemeClr>
                </a:solidFill>
              </a:defRPr>
            </a:lvl2pPr>
            <a:lvl3pPr marL="1296162" indent="0">
              <a:buNone/>
              <a:defRPr sz="2300">
                <a:solidFill>
                  <a:schemeClr val="tx1">
                    <a:tint val="75000"/>
                  </a:schemeClr>
                </a:solidFill>
              </a:defRPr>
            </a:lvl3pPr>
            <a:lvl4pPr marL="1944243" indent="0">
              <a:buNone/>
              <a:defRPr sz="2000">
                <a:solidFill>
                  <a:schemeClr val="tx1">
                    <a:tint val="75000"/>
                  </a:schemeClr>
                </a:solidFill>
              </a:defRPr>
            </a:lvl4pPr>
            <a:lvl5pPr marL="2592324" indent="0">
              <a:buNone/>
              <a:defRPr sz="2000">
                <a:solidFill>
                  <a:schemeClr val="tx1">
                    <a:tint val="75000"/>
                  </a:schemeClr>
                </a:solidFill>
              </a:defRPr>
            </a:lvl5pPr>
            <a:lvl6pPr marL="3240405" indent="0">
              <a:buNone/>
              <a:defRPr sz="2000">
                <a:solidFill>
                  <a:schemeClr val="tx1">
                    <a:tint val="75000"/>
                  </a:schemeClr>
                </a:solidFill>
              </a:defRPr>
            </a:lvl6pPr>
            <a:lvl7pPr marL="3888486" indent="0">
              <a:buNone/>
              <a:defRPr sz="2000">
                <a:solidFill>
                  <a:schemeClr val="tx1">
                    <a:tint val="75000"/>
                  </a:schemeClr>
                </a:solidFill>
              </a:defRPr>
            </a:lvl7pPr>
            <a:lvl8pPr marL="4536567" indent="0">
              <a:buNone/>
              <a:defRPr sz="2000">
                <a:solidFill>
                  <a:schemeClr val="tx1">
                    <a:tint val="75000"/>
                  </a:schemeClr>
                </a:solidFill>
              </a:defRPr>
            </a:lvl8pPr>
            <a:lvl9pPr marL="5184648" indent="0">
              <a:buNone/>
              <a:defRPr sz="2000">
                <a:solidFill>
                  <a:schemeClr val="tx1">
                    <a:tint val="75000"/>
                  </a:schemeClr>
                </a:solidFill>
              </a:defRPr>
            </a:lvl9pPr>
          </a:lstStyle>
          <a:p>
            <a:pPr lvl="0"/>
            <a:r>
              <a:rPr lang="de-AT" dirty="0"/>
              <a:t>Mastertextformat bearbeiten</a:t>
            </a:r>
          </a:p>
        </p:txBody>
      </p:sp>
      <p:sp>
        <p:nvSpPr>
          <p:cNvPr id="5" name="Fußzeilenplatzhalter 4"/>
          <p:cNvSpPr>
            <a:spLocks noGrp="1"/>
          </p:cNvSpPr>
          <p:nvPr>
            <p:ph type="ftr" sz="quarter" idx="11"/>
          </p:nvPr>
        </p:nvSpPr>
        <p:spPr/>
        <p:txBody>
          <a:bodyPr/>
          <a:lstStyle>
            <a:lvl1pPr>
              <a:defRPr/>
            </a:lvl1pPr>
          </a:lstStyle>
          <a:p>
            <a:pPr>
              <a:tabLst>
                <a:tab pos="3949700" algn="l"/>
              </a:tabLst>
            </a:pPr>
            <a:r>
              <a:rPr lang="de-DE" dirty="0"/>
              <a:t>Daniel Sumann</a:t>
            </a:r>
          </a:p>
        </p:txBody>
      </p:sp>
      <p:sp>
        <p:nvSpPr>
          <p:cNvPr id="6" name="Foliennummernplatzhalter 5"/>
          <p:cNvSpPr>
            <a:spLocks noGrp="1"/>
          </p:cNvSpPr>
          <p:nvPr>
            <p:ph type="sldNum" sz="quarter" idx="12"/>
          </p:nvPr>
        </p:nvSpPr>
        <p:spPr/>
        <p:txBody>
          <a:bodyPr/>
          <a:lstStyle/>
          <a:p>
            <a:fld id="{4B64EC4D-37E3-EF42-B9AB-6337577588CB}" type="slidenum">
              <a:rPr lang="de-DE" smtClean="0"/>
              <a:t>‹#›</a:t>
            </a:fld>
            <a:endParaRPr lang="de-DE"/>
          </a:p>
        </p:txBody>
      </p:sp>
      <p:sp>
        <p:nvSpPr>
          <p:cNvPr id="7" name="Textplatzhalter 8"/>
          <p:cNvSpPr>
            <a:spLocks noGrp="1"/>
          </p:cNvSpPr>
          <p:nvPr>
            <p:ph type="body" sz="quarter" idx="13" hasCustomPrompt="1"/>
          </p:nvPr>
        </p:nvSpPr>
        <p:spPr>
          <a:xfrm>
            <a:off x="880588" y="349998"/>
            <a:ext cx="10187500" cy="286720"/>
          </a:xfrm>
        </p:spPr>
        <p:txBody>
          <a:bodyPr wrap="square" anchor="b" anchorCtr="0">
            <a:noAutofit/>
          </a:bodyPr>
          <a:lstStyle>
            <a:lvl1pPr>
              <a:defRPr lang="de-DE" sz="1400" b="1" kern="1200" dirty="0">
                <a:solidFill>
                  <a:schemeClr val="tx1"/>
                </a:solidFill>
                <a:latin typeface="+mn-lt"/>
                <a:ea typeface="+mn-ea"/>
                <a:cs typeface="+mn-cs"/>
              </a:defRPr>
            </a:lvl1pPr>
          </a:lstStyle>
          <a:p>
            <a:pPr marL="0" lvl="0" indent="0" algn="l" defTabSz="648081" rtl="0" eaLnBrk="1" latinLnBrk="0" hangingPunct="1">
              <a:spcBef>
                <a:spcPct val="20000"/>
              </a:spcBef>
              <a:buFont typeface="Arial"/>
              <a:buNone/>
            </a:pPr>
            <a:r>
              <a:rPr lang="de-DE" dirty="0"/>
              <a:t>Institute of Software Technology</a:t>
            </a:r>
          </a:p>
        </p:txBody>
      </p:sp>
    </p:spTree>
    <p:extLst>
      <p:ext uri="{BB962C8B-B14F-4D97-AF65-F5344CB8AC3E}">
        <p14:creationId xmlns:p14="http://schemas.microsoft.com/office/powerpoint/2010/main" val="341855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el und 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AT" dirty="0"/>
              <a:t>Mastertitelformat bearbeiten</a:t>
            </a:r>
            <a:endParaRPr lang="de-DE" dirty="0"/>
          </a:p>
        </p:txBody>
      </p:sp>
      <p:sp>
        <p:nvSpPr>
          <p:cNvPr id="3" name="Inhaltsplatzhalter 2"/>
          <p:cNvSpPr>
            <a:spLocks noGrp="1"/>
          </p:cNvSpPr>
          <p:nvPr>
            <p:ph sz="half" idx="1"/>
          </p:nvPr>
        </p:nvSpPr>
        <p:spPr>
          <a:xfrm>
            <a:off x="880586" y="2252801"/>
            <a:ext cx="5755935" cy="4439915"/>
          </a:xfrm>
        </p:spPr>
        <p:txBody>
          <a:bodyPr>
            <a:normAutofit/>
          </a:bodyPr>
          <a:lstStyle>
            <a:lvl1pPr>
              <a:defRPr sz="2800"/>
            </a:lvl1pPr>
            <a:lvl2pPr>
              <a:defRPr sz="2800"/>
            </a:lvl2pPr>
            <a:lvl3pPr>
              <a:defRPr sz="2600"/>
            </a:lvl3pPr>
            <a:lvl4pPr>
              <a:defRPr sz="2300"/>
            </a:lvl4pPr>
            <a:lvl5pPr>
              <a:defRPr sz="2300"/>
            </a:lvl5pPr>
            <a:lvl6pPr>
              <a:defRPr sz="2600"/>
            </a:lvl6pPr>
            <a:lvl7pPr>
              <a:defRPr sz="2600"/>
            </a:lvl7pPr>
            <a:lvl8pPr>
              <a:defRPr sz="2600"/>
            </a:lvl8pPr>
            <a:lvl9pPr>
              <a:defRPr sz="2600"/>
            </a:lvl9pPr>
          </a:lstStyle>
          <a:p>
            <a:pPr lvl="0"/>
            <a:r>
              <a:rPr lang="de-AT" dirty="0"/>
              <a:t>Mastertextformat bearbeiten</a:t>
            </a:r>
          </a:p>
          <a:p>
            <a:pPr lvl="1"/>
            <a:r>
              <a:rPr lang="de-AT" dirty="0"/>
              <a:t>Zweite Ebene</a:t>
            </a:r>
          </a:p>
          <a:p>
            <a:pPr lvl="2"/>
            <a:r>
              <a:rPr lang="de-AT" dirty="0"/>
              <a:t>Dritte Ebene</a:t>
            </a:r>
          </a:p>
          <a:p>
            <a:pPr lvl="3"/>
            <a:r>
              <a:rPr lang="de-AT" dirty="0"/>
              <a:t>Vierte Ebene</a:t>
            </a:r>
          </a:p>
          <a:p>
            <a:pPr lvl="4"/>
            <a:r>
              <a:rPr lang="de-AT" dirty="0"/>
              <a:t>Fünfte Ebene</a:t>
            </a:r>
            <a:endParaRPr lang="de-DE" dirty="0"/>
          </a:p>
        </p:txBody>
      </p:sp>
      <p:sp>
        <p:nvSpPr>
          <p:cNvPr id="4" name="Inhaltsplatzhalter 3"/>
          <p:cNvSpPr>
            <a:spLocks noGrp="1"/>
          </p:cNvSpPr>
          <p:nvPr>
            <p:ph sz="half" idx="2"/>
          </p:nvPr>
        </p:nvSpPr>
        <p:spPr>
          <a:xfrm>
            <a:off x="7002493" y="2252801"/>
            <a:ext cx="5755935" cy="4439915"/>
          </a:xfrm>
        </p:spPr>
        <p:txBody>
          <a:bodyPr>
            <a:normAutofit/>
          </a:bodyPr>
          <a:lstStyle>
            <a:lvl1pPr>
              <a:defRPr sz="2800"/>
            </a:lvl1pPr>
            <a:lvl2pPr>
              <a:defRPr sz="2800"/>
            </a:lvl2pPr>
            <a:lvl3pPr>
              <a:defRPr sz="2600"/>
            </a:lvl3pPr>
            <a:lvl4pPr>
              <a:defRPr sz="2300"/>
            </a:lvl4pPr>
            <a:lvl5pPr>
              <a:defRPr sz="2300"/>
            </a:lvl5pPr>
            <a:lvl6pPr>
              <a:defRPr sz="2600"/>
            </a:lvl6pPr>
            <a:lvl7pPr>
              <a:defRPr sz="2600"/>
            </a:lvl7pPr>
            <a:lvl8pPr>
              <a:defRPr sz="2600"/>
            </a:lvl8pPr>
            <a:lvl9pPr>
              <a:defRPr sz="2600"/>
            </a:lvl9pPr>
          </a:lstStyle>
          <a:p>
            <a:pPr lvl="0"/>
            <a:r>
              <a:rPr lang="de-AT" dirty="0"/>
              <a:t>Mastertextformat bearbeiten</a:t>
            </a:r>
          </a:p>
          <a:p>
            <a:pPr lvl="1"/>
            <a:r>
              <a:rPr lang="de-AT" dirty="0"/>
              <a:t>Zweite Ebene</a:t>
            </a:r>
          </a:p>
          <a:p>
            <a:pPr lvl="2"/>
            <a:r>
              <a:rPr lang="de-AT" dirty="0"/>
              <a:t>Dritte Ebene</a:t>
            </a:r>
          </a:p>
          <a:p>
            <a:pPr lvl="3"/>
            <a:r>
              <a:rPr lang="de-AT" dirty="0"/>
              <a:t>Vierte Ebene</a:t>
            </a:r>
          </a:p>
          <a:p>
            <a:pPr lvl="4"/>
            <a:r>
              <a:rPr lang="de-AT" dirty="0"/>
              <a:t>Fünfte Ebene</a:t>
            </a:r>
            <a:endParaRPr lang="de-DE" dirty="0"/>
          </a:p>
        </p:txBody>
      </p:sp>
      <p:sp>
        <p:nvSpPr>
          <p:cNvPr id="6" name="Fußzeilenplatzhalter 5"/>
          <p:cNvSpPr>
            <a:spLocks noGrp="1"/>
          </p:cNvSpPr>
          <p:nvPr>
            <p:ph type="ftr" sz="quarter" idx="11"/>
          </p:nvPr>
        </p:nvSpPr>
        <p:spPr/>
        <p:txBody>
          <a:bodyPr/>
          <a:lstStyle>
            <a:lvl1pPr>
              <a:defRPr/>
            </a:lvl1pPr>
          </a:lstStyle>
          <a:p>
            <a:pPr>
              <a:tabLst>
                <a:tab pos="3949700" algn="l"/>
              </a:tabLst>
            </a:pPr>
            <a:r>
              <a:rPr lang="de-DE" dirty="0"/>
              <a:t>Daniel Sumann</a:t>
            </a:r>
          </a:p>
        </p:txBody>
      </p:sp>
      <p:sp>
        <p:nvSpPr>
          <p:cNvPr id="7" name="Foliennummernplatzhalter 6"/>
          <p:cNvSpPr>
            <a:spLocks noGrp="1"/>
          </p:cNvSpPr>
          <p:nvPr>
            <p:ph type="sldNum" sz="quarter" idx="12"/>
          </p:nvPr>
        </p:nvSpPr>
        <p:spPr/>
        <p:txBody>
          <a:bodyPr/>
          <a:lstStyle/>
          <a:p>
            <a:fld id="{4B64EC4D-37E3-EF42-B9AB-6337577588CB}" type="slidenum">
              <a:rPr lang="de-DE" smtClean="0"/>
              <a:t>‹#›</a:t>
            </a:fld>
            <a:endParaRPr lang="de-DE"/>
          </a:p>
        </p:txBody>
      </p:sp>
      <p:sp>
        <p:nvSpPr>
          <p:cNvPr id="8" name="Textplatzhalter 8"/>
          <p:cNvSpPr>
            <a:spLocks noGrp="1"/>
          </p:cNvSpPr>
          <p:nvPr>
            <p:ph type="body" sz="quarter" idx="13" hasCustomPrompt="1"/>
          </p:nvPr>
        </p:nvSpPr>
        <p:spPr>
          <a:xfrm>
            <a:off x="880588" y="349998"/>
            <a:ext cx="10187500" cy="286720"/>
          </a:xfrm>
        </p:spPr>
        <p:txBody>
          <a:bodyPr wrap="square" anchor="b" anchorCtr="0">
            <a:noAutofit/>
          </a:bodyPr>
          <a:lstStyle>
            <a:lvl1pPr>
              <a:defRPr lang="de-DE" sz="1400" b="1" kern="1200" dirty="0" smtClean="0">
                <a:solidFill>
                  <a:schemeClr val="tx1"/>
                </a:solidFill>
                <a:latin typeface="+mn-lt"/>
                <a:ea typeface="+mn-ea"/>
                <a:cs typeface="+mn-cs"/>
              </a:defRPr>
            </a:lvl1pPr>
          </a:lstStyle>
          <a:p>
            <a:pPr marL="0" marR="0" lvl="0" indent="0" algn="l" defTabSz="648081" rtl="0" eaLnBrk="1" fontAlgn="auto" latinLnBrk="0" hangingPunct="1">
              <a:lnSpc>
                <a:spcPct val="100000"/>
              </a:lnSpc>
              <a:spcBef>
                <a:spcPct val="20000"/>
              </a:spcBef>
              <a:spcAft>
                <a:spcPts val="0"/>
              </a:spcAft>
              <a:buClrTx/>
              <a:buSzTx/>
              <a:buFont typeface="Arial"/>
              <a:buNone/>
              <a:tabLst/>
              <a:defRPr/>
            </a:pPr>
            <a:r>
              <a:rPr lang="de-DE" dirty="0"/>
              <a:t>Institute of Software Technology</a:t>
            </a:r>
          </a:p>
        </p:txBody>
      </p:sp>
    </p:spTree>
    <p:extLst>
      <p:ext uri="{BB962C8B-B14F-4D97-AF65-F5344CB8AC3E}">
        <p14:creationId xmlns:p14="http://schemas.microsoft.com/office/powerpoint/2010/main" val="14046237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el ohne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AT" dirty="0"/>
              <a:t>Mastertitelformat bearbeiten</a:t>
            </a:r>
            <a:endParaRPr lang="de-DE" dirty="0"/>
          </a:p>
        </p:txBody>
      </p:sp>
      <p:sp>
        <p:nvSpPr>
          <p:cNvPr id="4" name="Fußzeilenplatzhalter 3"/>
          <p:cNvSpPr>
            <a:spLocks noGrp="1"/>
          </p:cNvSpPr>
          <p:nvPr>
            <p:ph type="ftr" sz="quarter" idx="11"/>
          </p:nvPr>
        </p:nvSpPr>
        <p:spPr/>
        <p:txBody>
          <a:bodyPr/>
          <a:lstStyle>
            <a:lvl1pPr>
              <a:defRPr/>
            </a:lvl1pPr>
          </a:lstStyle>
          <a:p>
            <a:pPr>
              <a:tabLst>
                <a:tab pos="3949700" algn="l"/>
              </a:tabLst>
            </a:pPr>
            <a:r>
              <a:rPr lang="de-DE" dirty="0"/>
              <a:t>Daniel Sumann</a:t>
            </a:r>
          </a:p>
        </p:txBody>
      </p:sp>
      <p:sp>
        <p:nvSpPr>
          <p:cNvPr id="5" name="Foliennummernplatzhalter 4"/>
          <p:cNvSpPr>
            <a:spLocks noGrp="1"/>
          </p:cNvSpPr>
          <p:nvPr>
            <p:ph type="sldNum" sz="quarter" idx="12"/>
          </p:nvPr>
        </p:nvSpPr>
        <p:spPr/>
        <p:txBody>
          <a:bodyPr/>
          <a:lstStyle/>
          <a:p>
            <a:fld id="{4B64EC4D-37E3-EF42-B9AB-6337577588CB}" type="slidenum">
              <a:rPr lang="de-DE" smtClean="0"/>
              <a:t>‹#›</a:t>
            </a:fld>
            <a:endParaRPr lang="de-DE" dirty="0"/>
          </a:p>
        </p:txBody>
      </p:sp>
      <p:sp>
        <p:nvSpPr>
          <p:cNvPr id="6" name="Textplatzhalter 8"/>
          <p:cNvSpPr>
            <a:spLocks noGrp="1"/>
          </p:cNvSpPr>
          <p:nvPr>
            <p:ph type="body" sz="quarter" idx="13" hasCustomPrompt="1"/>
          </p:nvPr>
        </p:nvSpPr>
        <p:spPr>
          <a:xfrm>
            <a:off x="880588" y="349998"/>
            <a:ext cx="10187500" cy="286720"/>
          </a:xfrm>
        </p:spPr>
        <p:txBody>
          <a:bodyPr wrap="square" anchor="b" anchorCtr="0">
            <a:noAutofit/>
          </a:bodyPr>
          <a:lstStyle>
            <a:lvl1pPr>
              <a:defRPr lang="de-DE" sz="1400" b="1" kern="1200" dirty="0" smtClean="0">
                <a:solidFill>
                  <a:schemeClr val="tx1"/>
                </a:solidFill>
                <a:latin typeface="+mn-lt"/>
                <a:ea typeface="+mn-ea"/>
                <a:cs typeface="+mn-cs"/>
              </a:defRPr>
            </a:lvl1pPr>
          </a:lstStyle>
          <a:p>
            <a:pPr marL="0" marR="0" lvl="0" indent="0" algn="l" defTabSz="648081" rtl="0" eaLnBrk="1" fontAlgn="auto" latinLnBrk="0" hangingPunct="1">
              <a:lnSpc>
                <a:spcPct val="100000"/>
              </a:lnSpc>
              <a:spcBef>
                <a:spcPct val="20000"/>
              </a:spcBef>
              <a:spcAft>
                <a:spcPts val="0"/>
              </a:spcAft>
              <a:buClrTx/>
              <a:buSzTx/>
              <a:buFont typeface="Arial"/>
              <a:buNone/>
              <a:tabLst/>
              <a:defRPr/>
            </a:pPr>
            <a:r>
              <a:rPr lang="de-DE" dirty="0"/>
              <a:t>Institute of Software Technology</a:t>
            </a:r>
          </a:p>
        </p:txBody>
      </p:sp>
    </p:spTree>
    <p:extLst>
      <p:ext uri="{BB962C8B-B14F-4D97-AF65-F5344CB8AC3E}">
        <p14:creationId xmlns:p14="http://schemas.microsoft.com/office/powerpoint/2010/main" val="9794352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Ohne inhalt">
    <p:spTree>
      <p:nvGrpSpPr>
        <p:cNvPr id="1" name=""/>
        <p:cNvGrpSpPr/>
        <p:nvPr/>
      </p:nvGrpSpPr>
      <p:grpSpPr>
        <a:xfrm>
          <a:off x="0" y="0"/>
          <a:ext cx="0" cy="0"/>
          <a:chOff x="0" y="0"/>
          <a:chExt cx="0" cy="0"/>
        </a:xfrm>
      </p:grpSpPr>
      <p:sp>
        <p:nvSpPr>
          <p:cNvPr id="3" name="Fußzeilenplatzhalter 2"/>
          <p:cNvSpPr>
            <a:spLocks noGrp="1"/>
          </p:cNvSpPr>
          <p:nvPr>
            <p:ph type="ftr" sz="quarter" idx="11"/>
          </p:nvPr>
        </p:nvSpPr>
        <p:spPr/>
        <p:txBody>
          <a:bodyPr/>
          <a:lstStyle>
            <a:lvl1pPr>
              <a:defRPr/>
            </a:lvl1pPr>
          </a:lstStyle>
          <a:p>
            <a:pPr>
              <a:tabLst>
                <a:tab pos="3949700" algn="l"/>
              </a:tabLst>
            </a:pPr>
            <a:r>
              <a:rPr lang="de-DE" dirty="0"/>
              <a:t>Daniel Sumann</a:t>
            </a:r>
          </a:p>
        </p:txBody>
      </p:sp>
      <p:sp>
        <p:nvSpPr>
          <p:cNvPr id="4" name="Foliennummernplatzhalter 3"/>
          <p:cNvSpPr>
            <a:spLocks noGrp="1"/>
          </p:cNvSpPr>
          <p:nvPr>
            <p:ph type="sldNum" sz="quarter" idx="12"/>
          </p:nvPr>
        </p:nvSpPr>
        <p:spPr/>
        <p:txBody>
          <a:bodyPr/>
          <a:lstStyle/>
          <a:p>
            <a:fld id="{4B64EC4D-37E3-EF42-B9AB-6337577588CB}" type="slidenum">
              <a:rPr lang="de-DE" smtClean="0"/>
              <a:t>‹#›</a:t>
            </a:fld>
            <a:endParaRPr lang="de-DE"/>
          </a:p>
        </p:txBody>
      </p:sp>
      <p:sp>
        <p:nvSpPr>
          <p:cNvPr id="5" name="Textplatzhalter 8"/>
          <p:cNvSpPr>
            <a:spLocks noGrp="1"/>
          </p:cNvSpPr>
          <p:nvPr>
            <p:ph type="body" sz="quarter" idx="13" hasCustomPrompt="1"/>
          </p:nvPr>
        </p:nvSpPr>
        <p:spPr>
          <a:xfrm>
            <a:off x="880588" y="349998"/>
            <a:ext cx="10187500" cy="286720"/>
          </a:xfrm>
        </p:spPr>
        <p:txBody>
          <a:bodyPr wrap="square" anchor="b" anchorCtr="0">
            <a:noAutofit/>
          </a:bodyPr>
          <a:lstStyle>
            <a:lvl1pPr>
              <a:defRPr sz="1400" b="1"/>
            </a:lvl1pPr>
          </a:lstStyle>
          <a:p>
            <a:pPr marL="0" marR="0" lvl="0" indent="0" algn="l" defTabSz="648081" rtl="0" eaLnBrk="1" fontAlgn="auto" latinLnBrk="0" hangingPunct="1">
              <a:lnSpc>
                <a:spcPct val="100000"/>
              </a:lnSpc>
              <a:spcBef>
                <a:spcPct val="20000"/>
              </a:spcBef>
              <a:spcAft>
                <a:spcPts val="0"/>
              </a:spcAft>
              <a:buClrTx/>
              <a:buSzTx/>
              <a:buFont typeface="Arial"/>
              <a:buNone/>
              <a:tabLst/>
              <a:defRPr/>
            </a:pPr>
            <a:r>
              <a:rPr lang="de-DE" dirty="0"/>
              <a:t>Institute of Software Technology</a:t>
            </a:r>
          </a:p>
        </p:txBody>
      </p:sp>
    </p:spTree>
    <p:extLst>
      <p:ext uri="{BB962C8B-B14F-4D97-AF65-F5344CB8AC3E}">
        <p14:creationId xmlns:p14="http://schemas.microsoft.com/office/powerpoint/2010/main" val="7318598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extblock">
    <p:spTree>
      <p:nvGrpSpPr>
        <p:cNvPr id="1" name=""/>
        <p:cNvGrpSpPr/>
        <p:nvPr/>
      </p:nvGrpSpPr>
      <p:grpSpPr>
        <a:xfrm>
          <a:off x="0" y="0"/>
          <a:ext cx="0" cy="0"/>
          <a:chOff x="0" y="0"/>
          <a:chExt cx="0" cy="0"/>
        </a:xfrm>
      </p:grpSpPr>
      <p:pic>
        <p:nvPicPr>
          <p:cNvPr id="3" name="Picture 8">
            <a:extLst>
              <a:ext uri="{FF2B5EF4-FFF2-40B4-BE49-F238E27FC236}">
                <a16:creationId xmlns:a16="http://schemas.microsoft.com/office/drawing/2014/main" id="{A056D619-FB13-40A1-83C8-228C3242571A}"/>
              </a:ext>
            </a:extLst>
          </p:cNvPr>
          <p:cNvPicPr>
            <a:picLocks/>
          </p:cNvPicPr>
          <p:nvPr userDrawn="1"/>
        </p:nvPicPr>
        <p:blipFill>
          <a:blip r:embed="rId2" cstate="screen">
            <a:extLst>
              <a:ext uri="{28A0092B-C50C-407E-A947-70E740481C1C}">
                <a14:useLocalDpi xmlns:a14="http://schemas.microsoft.com/office/drawing/2010/main"/>
              </a:ext>
            </a:extLst>
          </a:blip>
          <a:stretch>
            <a:fillRect/>
          </a:stretch>
        </p:blipFill>
        <p:spPr>
          <a:xfrm>
            <a:off x="584574" y="1238135"/>
            <a:ext cx="1528125" cy="38400"/>
          </a:xfrm>
          <a:prstGeom prst="rect">
            <a:avLst/>
          </a:prstGeom>
        </p:spPr>
      </p:pic>
      <p:sp>
        <p:nvSpPr>
          <p:cNvPr id="2" name="Titel 1">
            <a:extLst>
              <a:ext uri="{FF2B5EF4-FFF2-40B4-BE49-F238E27FC236}">
                <a16:creationId xmlns:a16="http://schemas.microsoft.com/office/drawing/2014/main" id="{B6A5E1CF-5F42-48E3-811E-72A0F44861B8}"/>
              </a:ext>
            </a:extLst>
          </p:cNvPr>
          <p:cNvSpPr>
            <a:spLocks noGrp="1"/>
          </p:cNvSpPr>
          <p:nvPr>
            <p:ph type="title" hasCustomPrompt="1"/>
          </p:nvPr>
        </p:nvSpPr>
        <p:spPr>
          <a:xfrm>
            <a:off x="585127" y="195840"/>
            <a:ext cx="11770383" cy="940800"/>
          </a:xfrm>
        </p:spPr>
        <p:txBody>
          <a:bodyPr lIns="0" rIns="0"/>
          <a:lstStyle>
            <a:lvl1pPr>
              <a:defRPr/>
            </a:lvl1pPr>
          </a:lstStyle>
          <a:p>
            <a:r>
              <a:rPr lang="en-US" noProof="0" dirty="0"/>
              <a:t>Edit master title</a:t>
            </a:r>
          </a:p>
        </p:txBody>
      </p:sp>
      <p:sp>
        <p:nvSpPr>
          <p:cNvPr id="18" name="Textplatzhalter 6">
            <a:extLst>
              <a:ext uri="{FF2B5EF4-FFF2-40B4-BE49-F238E27FC236}">
                <a16:creationId xmlns:a16="http://schemas.microsoft.com/office/drawing/2014/main" id="{466D5374-3998-421C-8D57-CB4A8BCBBCFA}"/>
              </a:ext>
            </a:extLst>
          </p:cNvPr>
          <p:cNvSpPr>
            <a:spLocks noGrp="1"/>
          </p:cNvSpPr>
          <p:nvPr>
            <p:ph type="body" sz="quarter" idx="21" hasCustomPrompt="1"/>
          </p:nvPr>
        </p:nvSpPr>
        <p:spPr>
          <a:xfrm>
            <a:off x="8737054" y="2492160"/>
            <a:ext cx="3617836" cy="4005120"/>
          </a:xfrm>
          <a:solidFill>
            <a:schemeClr val="bg1">
              <a:lumMod val="95000"/>
            </a:schemeClr>
          </a:solidFill>
        </p:spPr>
        <p:txBody>
          <a:bodyPr lIns="180000" tIns="180000" rIns="180000" bIns="180000">
            <a:noAutofit/>
          </a:bodyPr>
          <a:lstStyle>
            <a:lvl1pPr marL="0" indent="0">
              <a:lnSpc>
                <a:spcPct val="90000"/>
              </a:lnSpc>
              <a:spcBef>
                <a:spcPts val="1698"/>
              </a:spcBef>
              <a:spcAft>
                <a:spcPts val="849"/>
              </a:spcAft>
              <a:buFontTx/>
              <a:buNone/>
              <a:defRPr sz="1698">
                <a:solidFill>
                  <a:schemeClr val="tx1"/>
                </a:solidFill>
              </a:defRPr>
            </a:lvl1pPr>
            <a:lvl2pPr marL="646876" indent="0">
              <a:buFontTx/>
              <a:buNone/>
              <a:defRPr sz="1698"/>
            </a:lvl2pPr>
            <a:lvl3pPr marL="1293750" indent="0">
              <a:buFontTx/>
              <a:buNone/>
              <a:defRPr sz="1698"/>
            </a:lvl3pPr>
            <a:lvl4pPr marL="1940626" indent="0">
              <a:buFontTx/>
              <a:buNone/>
              <a:defRPr sz="1698"/>
            </a:lvl4pPr>
            <a:lvl5pPr marL="2587501" indent="0">
              <a:buFontTx/>
              <a:buNone/>
              <a:defRPr sz="1698"/>
            </a:lvl5pPr>
          </a:lstStyle>
          <a:p>
            <a:pPr lvl="0"/>
            <a:r>
              <a:rPr lang="en-US" noProof="0" dirty="0"/>
              <a:t>Insert text</a:t>
            </a:r>
          </a:p>
          <a:p>
            <a:pPr lvl="0"/>
            <a:endParaRPr lang="en-US" noProof="0" dirty="0"/>
          </a:p>
        </p:txBody>
      </p:sp>
      <p:sp>
        <p:nvSpPr>
          <p:cNvPr id="19" name="Textplatzhalter 6">
            <a:extLst>
              <a:ext uri="{FF2B5EF4-FFF2-40B4-BE49-F238E27FC236}">
                <a16:creationId xmlns:a16="http://schemas.microsoft.com/office/drawing/2014/main" id="{44790D49-4493-4E84-8A22-055866DB900C}"/>
              </a:ext>
            </a:extLst>
          </p:cNvPr>
          <p:cNvSpPr>
            <a:spLocks noGrp="1"/>
          </p:cNvSpPr>
          <p:nvPr>
            <p:ph type="body" sz="quarter" idx="19" hasCustomPrompt="1"/>
          </p:nvPr>
        </p:nvSpPr>
        <p:spPr>
          <a:xfrm>
            <a:off x="4660781" y="2492160"/>
            <a:ext cx="3616563" cy="4005120"/>
          </a:xfrm>
          <a:solidFill>
            <a:schemeClr val="bg1">
              <a:lumMod val="95000"/>
            </a:schemeClr>
          </a:solidFill>
        </p:spPr>
        <p:txBody>
          <a:bodyPr lIns="180000" tIns="180000" rIns="180000" bIns="180000">
            <a:noAutofit/>
          </a:bodyPr>
          <a:lstStyle>
            <a:lvl1pPr marL="0" indent="0">
              <a:lnSpc>
                <a:spcPct val="90000"/>
              </a:lnSpc>
              <a:spcBef>
                <a:spcPts val="1698"/>
              </a:spcBef>
              <a:spcAft>
                <a:spcPts val="849"/>
              </a:spcAft>
              <a:buFontTx/>
              <a:buNone/>
              <a:defRPr sz="1698">
                <a:solidFill>
                  <a:schemeClr val="tx1"/>
                </a:solidFill>
              </a:defRPr>
            </a:lvl1pPr>
            <a:lvl2pPr marL="646876" indent="0">
              <a:buFontTx/>
              <a:buNone/>
              <a:defRPr sz="1698"/>
            </a:lvl2pPr>
            <a:lvl3pPr marL="1293750" indent="0">
              <a:buFontTx/>
              <a:buNone/>
              <a:defRPr sz="1698"/>
            </a:lvl3pPr>
            <a:lvl4pPr marL="1940626" indent="0">
              <a:buFontTx/>
              <a:buNone/>
              <a:defRPr sz="1698"/>
            </a:lvl4pPr>
            <a:lvl5pPr marL="2587501" indent="0">
              <a:buFontTx/>
              <a:buNone/>
              <a:defRPr sz="1698"/>
            </a:lvl5pPr>
          </a:lstStyle>
          <a:p>
            <a:pPr lvl="0"/>
            <a:r>
              <a:rPr lang="en-US" noProof="0" dirty="0"/>
              <a:t>Insert text</a:t>
            </a:r>
          </a:p>
          <a:p>
            <a:pPr lvl="0"/>
            <a:endParaRPr lang="en-US" noProof="0" dirty="0"/>
          </a:p>
        </p:txBody>
      </p:sp>
      <p:sp>
        <p:nvSpPr>
          <p:cNvPr id="20" name="Textplatzhalter 6">
            <a:extLst>
              <a:ext uri="{FF2B5EF4-FFF2-40B4-BE49-F238E27FC236}">
                <a16:creationId xmlns:a16="http://schemas.microsoft.com/office/drawing/2014/main" id="{131C1DC4-B994-4244-872F-50BEC69FADCE}"/>
              </a:ext>
            </a:extLst>
          </p:cNvPr>
          <p:cNvSpPr>
            <a:spLocks noGrp="1"/>
          </p:cNvSpPr>
          <p:nvPr>
            <p:ph type="body" sz="quarter" idx="17" hasCustomPrompt="1"/>
          </p:nvPr>
        </p:nvSpPr>
        <p:spPr>
          <a:xfrm>
            <a:off x="584508" y="2492160"/>
            <a:ext cx="3616120" cy="4005120"/>
          </a:xfrm>
          <a:solidFill>
            <a:schemeClr val="bg1">
              <a:lumMod val="95000"/>
            </a:schemeClr>
          </a:solidFill>
        </p:spPr>
        <p:txBody>
          <a:bodyPr lIns="180000" tIns="180000" rIns="180000" bIns="180000">
            <a:noAutofit/>
          </a:bodyPr>
          <a:lstStyle>
            <a:lvl1pPr marL="0" indent="0">
              <a:lnSpc>
                <a:spcPct val="90000"/>
              </a:lnSpc>
              <a:spcBef>
                <a:spcPts val="1698"/>
              </a:spcBef>
              <a:spcAft>
                <a:spcPts val="849"/>
              </a:spcAft>
              <a:buFontTx/>
              <a:buNone/>
              <a:defRPr sz="1698">
                <a:solidFill>
                  <a:schemeClr val="tx1"/>
                </a:solidFill>
              </a:defRPr>
            </a:lvl1pPr>
            <a:lvl2pPr marL="646876" indent="0">
              <a:buFontTx/>
              <a:buNone/>
              <a:defRPr sz="1698"/>
            </a:lvl2pPr>
            <a:lvl3pPr marL="1293750" indent="0">
              <a:buFontTx/>
              <a:buNone/>
              <a:defRPr sz="1698"/>
            </a:lvl3pPr>
            <a:lvl4pPr marL="1940626" indent="0">
              <a:buFontTx/>
              <a:buNone/>
              <a:defRPr sz="1698"/>
            </a:lvl4pPr>
            <a:lvl5pPr marL="2587501" indent="0">
              <a:buFontTx/>
              <a:buNone/>
              <a:defRPr sz="1698"/>
            </a:lvl5pPr>
          </a:lstStyle>
          <a:p>
            <a:pPr lvl="0"/>
            <a:r>
              <a:rPr lang="en-US" noProof="0" dirty="0"/>
              <a:t>Insert text</a:t>
            </a:r>
          </a:p>
          <a:p>
            <a:pPr lvl="0"/>
            <a:endParaRPr lang="en-US" noProof="0" dirty="0"/>
          </a:p>
        </p:txBody>
      </p:sp>
      <p:sp>
        <p:nvSpPr>
          <p:cNvPr id="21" name="Textplatzhalter 4">
            <a:extLst>
              <a:ext uri="{FF2B5EF4-FFF2-40B4-BE49-F238E27FC236}">
                <a16:creationId xmlns:a16="http://schemas.microsoft.com/office/drawing/2014/main" id="{3A011296-E292-479F-8F4D-AD9FA4310E75}"/>
              </a:ext>
            </a:extLst>
          </p:cNvPr>
          <p:cNvSpPr>
            <a:spLocks noGrp="1"/>
          </p:cNvSpPr>
          <p:nvPr>
            <p:ph type="body" sz="quarter" idx="16" hasCustomPrompt="1"/>
          </p:nvPr>
        </p:nvSpPr>
        <p:spPr>
          <a:xfrm>
            <a:off x="584508" y="1509120"/>
            <a:ext cx="3617836" cy="986880"/>
          </a:xfrm>
          <a:solidFill>
            <a:schemeClr val="accent1"/>
          </a:solidFill>
        </p:spPr>
        <p:txBody>
          <a:bodyPr lIns="180000" tIns="72000" rIns="180000" bIns="72000" anchor="ctr" anchorCtr="0">
            <a:noAutofit/>
          </a:bodyPr>
          <a:lstStyle>
            <a:lvl1pPr marL="0" indent="0">
              <a:buFontTx/>
              <a:buNone/>
              <a:defRPr sz="1698" b="0" cap="none" baseline="0">
                <a:solidFill>
                  <a:schemeClr val="bg1"/>
                </a:solidFill>
              </a:defRPr>
            </a:lvl1pPr>
            <a:lvl2pPr>
              <a:buFont typeface="+mj-lt"/>
              <a:buAutoNum type="arabicPeriod"/>
              <a:defRPr sz="1698" b="1">
                <a:solidFill>
                  <a:schemeClr val="bg1"/>
                </a:solidFill>
              </a:defRPr>
            </a:lvl2pPr>
            <a:lvl3pPr>
              <a:buFont typeface="+mj-lt"/>
              <a:buAutoNum type="arabicPeriod"/>
              <a:defRPr sz="1698" b="1">
                <a:solidFill>
                  <a:schemeClr val="bg1"/>
                </a:solidFill>
              </a:defRPr>
            </a:lvl3pPr>
            <a:lvl4pPr>
              <a:buFont typeface="+mj-lt"/>
              <a:buAutoNum type="arabicPeriod"/>
              <a:defRPr sz="1698" b="1">
                <a:solidFill>
                  <a:schemeClr val="bg1"/>
                </a:solidFill>
              </a:defRPr>
            </a:lvl4pPr>
            <a:lvl5pPr>
              <a:buFont typeface="+mj-lt"/>
              <a:buAutoNum type="arabicPeriod"/>
              <a:defRPr sz="1698" b="1">
                <a:solidFill>
                  <a:schemeClr val="bg1"/>
                </a:solidFill>
              </a:defRPr>
            </a:lvl5pPr>
          </a:lstStyle>
          <a:p>
            <a:pPr lvl="0"/>
            <a:r>
              <a:rPr lang="en-US" noProof="0" dirty="0"/>
              <a:t>Edit headline</a:t>
            </a:r>
          </a:p>
        </p:txBody>
      </p:sp>
      <p:sp>
        <p:nvSpPr>
          <p:cNvPr id="22" name="Textplatzhalter 4">
            <a:extLst>
              <a:ext uri="{FF2B5EF4-FFF2-40B4-BE49-F238E27FC236}">
                <a16:creationId xmlns:a16="http://schemas.microsoft.com/office/drawing/2014/main" id="{23657D6C-AAD9-4A94-9FC3-B4976795CF9A}"/>
              </a:ext>
            </a:extLst>
          </p:cNvPr>
          <p:cNvSpPr>
            <a:spLocks noGrp="1"/>
          </p:cNvSpPr>
          <p:nvPr>
            <p:ph type="body" sz="quarter" idx="18" hasCustomPrompt="1"/>
          </p:nvPr>
        </p:nvSpPr>
        <p:spPr>
          <a:xfrm>
            <a:off x="4660781" y="1509120"/>
            <a:ext cx="3617836" cy="986880"/>
          </a:xfrm>
          <a:solidFill>
            <a:schemeClr val="accent2"/>
          </a:solidFill>
        </p:spPr>
        <p:txBody>
          <a:bodyPr lIns="180000" tIns="72000" rIns="180000" bIns="72000" anchor="ctr" anchorCtr="0">
            <a:noAutofit/>
          </a:bodyPr>
          <a:lstStyle>
            <a:lvl1pPr marL="0" indent="0">
              <a:buFontTx/>
              <a:buNone/>
              <a:defRPr sz="1698" b="0" cap="none" baseline="0">
                <a:solidFill>
                  <a:schemeClr val="bg1"/>
                </a:solidFill>
              </a:defRPr>
            </a:lvl1pPr>
            <a:lvl2pPr>
              <a:buFont typeface="+mj-lt"/>
              <a:buAutoNum type="arabicPeriod"/>
              <a:defRPr sz="1698" b="1">
                <a:solidFill>
                  <a:schemeClr val="bg1"/>
                </a:solidFill>
              </a:defRPr>
            </a:lvl2pPr>
            <a:lvl3pPr>
              <a:buFont typeface="+mj-lt"/>
              <a:buAutoNum type="arabicPeriod"/>
              <a:defRPr sz="1698" b="1">
                <a:solidFill>
                  <a:schemeClr val="bg1"/>
                </a:solidFill>
              </a:defRPr>
            </a:lvl3pPr>
            <a:lvl4pPr>
              <a:buFont typeface="+mj-lt"/>
              <a:buAutoNum type="arabicPeriod"/>
              <a:defRPr sz="1698" b="1">
                <a:solidFill>
                  <a:schemeClr val="bg1"/>
                </a:solidFill>
              </a:defRPr>
            </a:lvl4pPr>
            <a:lvl5pPr>
              <a:buFont typeface="+mj-lt"/>
              <a:buAutoNum type="arabicPeriod"/>
              <a:defRPr sz="1698" b="1">
                <a:solidFill>
                  <a:schemeClr val="bg1"/>
                </a:solidFill>
              </a:defRPr>
            </a:lvl5pPr>
          </a:lstStyle>
          <a:p>
            <a:pPr lvl="0"/>
            <a:r>
              <a:rPr lang="en-US" noProof="0" dirty="0"/>
              <a:t>Edit headline</a:t>
            </a:r>
          </a:p>
        </p:txBody>
      </p:sp>
      <p:sp>
        <p:nvSpPr>
          <p:cNvPr id="23" name="Textplatzhalter 4">
            <a:extLst>
              <a:ext uri="{FF2B5EF4-FFF2-40B4-BE49-F238E27FC236}">
                <a16:creationId xmlns:a16="http://schemas.microsoft.com/office/drawing/2014/main" id="{47148AD1-52C6-473E-915A-41326EAAC817}"/>
              </a:ext>
            </a:extLst>
          </p:cNvPr>
          <p:cNvSpPr>
            <a:spLocks noGrp="1"/>
          </p:cNvSpPr>
          <p:nvPr>
            <p:ph type="body" sz="quarter" idx="20" hasCustomPrompt="1"/>
          </p:nvPr>
        </p:nvSpPr>
        <p:spPr>
          <a:xfrm>
            <a:off x="8737054" y="1509120"/>
            <a:ext cx="3617836" cy="986880"/>
          </a:xfrm>
          <a:solidFill>
            <a:schemeClr val="accent3"/>
          </a:solidFill>
        </p:spPr>
        <p:txBody>
          <a:bodyPr lIns="180000" tIns="72000" rIns="180000" bIns="72000" anchor="ctr" anchorCtr="0">
            <a:noAutofit/>
          </a:bodyPr>
          <a:lstStyle>
            <a:lvl1pPr marL="0" indent="0">
              <a:buFontTx/>
              <a:buNone/>
              <a:defRPr sz="1698" b="0" cap="none" baseline="0">
                <a:solidFill>
                  <a:schemeClr val="bg1"/>
                </a:solidFill>
              </a:defRPr>
            </a:lvl1pPr>
            <a:lvl2pPr>
              <a:buFont typeface="+mj-lt"/>
              <a:buAutoNum type="arabicPeriod"/>
              <a:defRPr sz="1698" b="1">
                <a:solidFill>
                  <a:schemeClr val="bg1"/>
                </a:solidFill>
              </a:defRPr>
            </a:lvl2pPr>
            <a:lvl3pPr>
              <a:buFont typeface="+mj-lt"/>
              <a:buAutoNum type="arabicPeriod"/>
              <a:defRPr sz="1698" b="1">
                <a:solidFill>
                  <a:schemeClr val="bg1"/>
                </a:solidFill>
              </a:defRPr>
            </a:lvl3pPr>
            <a:lvl4pPr>
              <a:buFont typeface="+mj-lt"/>
              <a:buAutoNum type="arabicPeriod"/>
              <a:defRPr sz="1698" b="1">
                <a:solidFill>
                  <a:schemeClr val="bg1"/>
                </a:solidFill>
              </a:defRPr>
            </a:lvl4pPr>
            <a:lvl5pPr>
              <a:buFont typeface="+mj-lt"/>
              <a:buAutoNum type="arabicPeriod"/>
              <a:defRPr sz="1698" b="1">
                <a:solidFill>
                  <a:schemeClr val="bg1"/>
                </a:solidFill>
              </a:defRPr>
            </a:lvl5pPr>
          </a:lstStyle>
          <a:p>
            <a:pPr lvl="0"/>
            <a:r>
              <a:rPr lang="en-US" noProof="0" dirty="0"/>
              <a:t>Edit headline</a:t>
            </a:r>
          </a:p>
        </p:txBody>
      </p:sp>
    </p:spTree>
    <p:extLst>
      <p:ext uri="{BB962C8B-B14F-4D97-AF65-F5344CB8AC3E}">
        <p14:creationId xmlns:p14="http://schemas.microsoft.com/office/powerpoint/2010/main" val="39350303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9" name="Rechteck 18"/>
          <p:cNvSpPr/>
          <p:nvPr userDrawn="1"/>
        </p:nvSpPr>
        <p:spPr>
          <a:xfrm>
            <a:off x="1" y="715716"/>
            <a:ext cx="610968" cy="614116"/>
          </a:xfrm>
          <a:prstGeom prst="rect">
            <a:avLst/>
          </a:prstGeom>
          <a:solidFill>
            <a:srgbClr val="F70146"/>
          </a:solidFill>
          <a:ln>
            <a:noFill/>
          </a:ln>
          <a:effectLst/>
        </p:spPr>
        <p:style>
          <a:lnRef idx="1">
            <a:schemeClr val="accent1"/>
          </a:lnRef>
          <a:fillRef idx="3">
            <a:schemeClr val="accent1"/>
          </a:fillRef>
          <a:effectRef idx="2">
            <a:schemeClr val="accent1"/>
          </a:effectRef>
          <a:fontRef idx="minor">
            <a:schemeClr val="lt1"/>
          </a:fontRef>
        </p:style>
        <p:txBody>
          <a:bodyPr lIns="129616" tIns="64808" rIns="129616" bIns="64808" anchor="ctr"/>
          <a:lstStyle/>
          <a:p>
            <a:pPr algn="ctr" fontAlgn="auto">
              <a:spcBef>
                <a:spcPts val="0"/>
              </a:spcBef>
              <a:spcAft>
                <a:spcPts val="0"/>
              </a:spcAft>
              <a:defRPr/>
            </a:pPr>
            <a:endParaRPr lang="de-DE" dirty="0">
              <a:solidFill>
                <a:srgbClr val="FFFFFF"/>
              </a:solidFill>
              <a:ea typeface="ＭＳ Ｐゴシック" pitchFamily="-105" charset="-128"/>
              <a:cs typeface="ＭＳ Ｐゴシック" pitchFamily="-105" charset="-128"/>
            </a:endParaRPr>
          </a:p>
        </p:txBody>
      </p:sp>
      <p:sp>
        <p:nvSpPr>
          <p:cNvPr id="7" name="Rechteck 6"/>
          <p:cNvSpPr/>
          <p:nvPr userDrawn="1"/>
        </p:nvSpPr>
        <p:spPr>
          <a:xfrm>
            <a:off x="0" y="6707200"/>
            <a:ext cx="12938125" cy="61411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29616" tIns="64808" rIns="129616" bIns="64808" anchor="ctr"/>
          <a:lstStyle/>
          <a:p>
            <a:pPr algn="ctr" fontAlgn="auto">
              <a:spcBef>
                <a:spcPts val="0"/>
              </a:spcBef>
              <a:spcAft>
                <a:spcPts val="0"/>
              </a:spcAft>
              <a:defRPr/>
            </a:pPr>
            <a:endParaRPr lang="de-DE" dirty="0">
              <a:solidFill>
                <a:srgbClr val="FFFFFF"/>
              </a:solidFill>
              <a:ea typeface="ＭＳ Ｐゴシック" pitchFamily="-105" charset="-128"/>
              <a:cs typeface="ＭＳ Ｐゴシック" pitchFamily="-105" charset="-128"/>
            </a:endParaRPr>
          </a:p>
        </p:txBody>
      </p:sp>
      <p:sp>
        <p:nvSpPr>
          <p:cNvPr id="2" name="Titelplatzhalter 1"/>
          <p:cNvSpPr>
            <a:spLocks noGrp="1"/>
          </p:cNvSpPr>
          <p:nvPr>
            <p:ph type="title"/>
          </p:nvPr>
        </p:nvSpPr>
        <p:spPr>
          <a:xfrm>
            <a:off x="880588" y="900194"/>
            <a:ext cx="11877840" cy="1219200"/>
          </a:xfrm>
          <a:prstGeom prst="rect">
            <a:avLst/>
          </a:prstGeom>
        </p:spPr>
        <p:txBody>
          <a:bodyPr vert="horz" lIns="0" tIns="0" rIns="0" bIns="0" rtlCol="0" anchor="t">
            <a:normAutofit/>
          </a:bodyPr>
          <a:lstStyle/>
          <a:p>
            <a:r>
              <a:rPr lang="de-AT" dirty="0"/>
              <a:t>Mastertitelformat bearbeiten</a:t>
            </a:r>
            <a:endParaRPr lang="de-DE" dirty="0"/>
          </a:p>
        </p:txBody>
      </p:sp>
      <p:sp>
        <p:nvSpPr>
          <p:cNvPr id="3" name="Textplatzhalter 2"/>
          <p:cNvSpPr>
            <a:spLocks noGrp="1"/>
          </p:cNvSpPr>
          <p:nvPr>
            <p:ph type="body" idx="1"/>
          </p:nvPr>
        </p:nvSpPr>
        <p:spPr>
          <a:xfrm>
            <a:off x="880588" y="2251220"/>
            <a:ext cx="11877840" cy="4388625"/>
          </a:xfrm>
          <a:prstGeom prst="rect">
            <a:avLst/>
          </a:prstGeom>
        </p:spPr>
        <p:txBody>
          <a:bodyPr vert="horz" lIns="0" tIns="0" rIns="0" bIns="0" rtlCol="0" anchor="t">
            <a:normAutofit/>
          </a:bodyPr>
          <a:lstStyle/>
          <a:p>
            <a:pPr lvl="0"/>
            <a:r>
              <a:rPr lang="de-AT" dirty="0"/>
              <a:t>Mastertextformat bearbeiten</a:t>
            </a:r>
          </a:p>
          <a:p>
            <a:pPr lvl="1"/>
            <a:r>
              <a:rPr lang="de-AT" dirty="0"/>
              <a:t>Zweite Ebene</a:t>
            </a:r>
          </a:p>
          <a:p>
            <a:pPr lvl="2"/>
            <a:r>
              <a:rPr lang="de-AT" dirty="0"/>
              <a:t>Dritte Ebene</a:t>
            </a:r>
          </a:p>
          <a:p>
            <a:pPr lvl="3"/>
            <a:r>
              <a:rPr lang="de-AT" dirty="0"/>
              <a:t>Vierte Ebene</a:t>
            </a:r>
          </a:p>
          <a:p>
            <a:pPr lvl="4"/>
            <a:r>
              <a:rPr lang="de-AT" dirty="0"/>
              <a:t>Fünfte Ebene</a:t>
            </a:r>
            <a:endParaRPr lang="de-DE" dirty="0"/>
          </a:p>
        </p:txBody>
      </p:sp>
      <p:sp>
        <p:nvSpPr>
          <p:cNvPr id="5" name="Fußzeilenplatzhalter 4"/>
          <p:cNvSpPr>
            <a:spLocks noGrp="1"/>
          </p:cNvSpPr>
          <p:nvPr>
            <p:ph type="ftr" sz="quarter" idx="3"/>
          </p:nvPr>
        </p:nvSpPr>
        <p:spPr>
          <a:xfrm>
            <a:off x="880588" y="6782073"/>
            <a:ext cx="11715625" cy="218863"/>
          </a:xfrm>
          <a:prstGeom prst="rect">
            <a:avLst/>
          </a:prstGeom>
        </p:spPr>
        <p:txBody>
          <a:bodyPr vert="horz" lIns="0" tIns="0" rIns="0" bIns="0" rtlCol="0" anchor="ctr">
            <a:noAutofit/>
          </a:bodyPr>
          <a:lstStyle>
            <a:lvl1pPr algn="l">
              <a:defRPr sz="1400" b="1">
                <a:solidFill>
                  <a:srgbClr val="000000"/>
                </a:solidFill>
              </a:defRPr>
            </a:lvl1pPr>
          </a:lstStyle>
          <a:p>
            <a:pPr>
              <a:tabLst>
                <a:tab pos="3949700" algn="l"/>
              </a:tabLst>
            </a:pPr>
            <a:r>
              <a:rPr lang="de-DE" dirty="0"/>
              <a:t>Daniel Sumann</a:t>
            </a:r>
          </a:p>
        </p:txBody>
      </p:sp>
      <p:sp>
        <p:nvSpPr>
          <p:cNvPr id="6" name="Foliennummernplatzhalter 5"/>
          <p:cNvSpPr>
            <a:spLocks noGrp="1"/>
          </p:cNvSpPr>
          <p:nvPr>
            <p:ph type="sldNum" sz="quarter" idx="4"/>
          </p:nvPr>
        </p:nvSpPr>
        <p:spPr>
          <a:xfrm>
            <a:off x="1" y="715717"/>
            <a:ext cx="610968" cy="614116"/>
          </a:xfrm>
          <a:prstGeom prst="rect">
            <a:avLst/>
          </a:prstGeom>
        </p:spPr>
        <p:txBody>
          <a:bodyPr vert="horz" lIns="0" tIns="64808" rIns="0" bIns="64808" rtlCol="0" anchor="ctr"/>
          <a:lstStyle>
            <a:lvl1pPr algn="ctr">
              <a:defRPr sz="1400">
                <a:solidFill>
                  <a:schemeClr val="bg1"/>
                </a:solidFill>
              </a:defRPr>
            </a:lvl1pPr>
          </a:lstStyle>
          <a:p>
            <a:fld id="{4B64EC4D-37E3-EF42-B9AB-6337577588CB}" type="slidenum">
              <a:rPr lang="de-DE" smtClean="0"/>
              <a:pPr/>
              <a:t>‹#›</a:t>
            </a:fld>
            <a:endParaRPr lang="de-DE" dirty="0"/>
          </a:p>
        </p:txBody>
      </p:sp>
      <p:cxnSp>
        <p:nvCxnSpPr>
          <p:cNvPr id="18" name="Gerade Verbindung 17"/>
          <p:cNvCxnSpPr/>
          <p:nvPr userDrawn="1"/>
        </p:nvCxnSpPr>
        <p:spPr bwMode="auto">
          <a:xfrm>
            <a:off x="880588" y="715716"/>
            <a:ext cx="11868855" cy="0"/>
          </a:xfrm>
          <a:prstGeom prst="line">
            <a:avLst/>
          </a:prstGeom>
          <a:ln w="63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22" name="Bild 21" descr="TU-Graz-logo-RGB-echte-Farbwerte.jpg"/>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11523017" y="150773"/>
            <a:ext cx="1226426" cy="453804"/>
          </a:xfrm>
          <a:prstGeom prst="rect">
            <a:avLst/>
          </a:prstGeom>
        </p:spPr>
      </p:pic>
    </p:spTree>
    <p:extLst>
      <p:ext uri="{BB962C8B-B14F-4D97-AF65-F5344CB8AC3E}">
        <p14:creationId xmlns:p14="http://schemas.microsoft.com/office/powerpoint/2010/main" val="3143820508"/>
      </p:ext>
    </p:extLst>
  </p:cSld>
  <p:clrMap bg1="lt1" tx1="dk1" bg2="lt2" tx2="dk2" accent1="accent1" accent2="accent2" accent3="accent3" accent4="accent4" accent5="accent5" accent6="accent6" hlink="hlink" folHlink="folHlink"/>
  <p:sldLayoutIdLst>
    <p:sldLayoutId id="2147483657" r:id="rId1"/>
    <p:sldLayoutId id="2147483650" r:id="rId2"/>
    <p:sldLayoutId id="2147483651" r:id="rId3"/>
    <p:sldLayoutId id="2147483652" r:id="rId4"/>
    <p:sldLayoutId id="2147483654" r:id="rId5"/>
    <p:sldLayoutId id="2147483655" r:id="rId6"/>
    <p:sldLayoutId id="2147483658" r:id="rId7"/>
  </p:sldLayoutIdLst>
  <p:hf hdr="0" dt="0"/>
  <p:txStyles>
    <p:titleStyle>
      <a:lvl1pPr algn="l" defTabSz="648081" rtl="0" eaLnBrk="1" latinLnBrk="0" hangingPunct="1">
        <a:spcBef>
          <a:spcPct val="0"/>
        </a:spcBef>
        <a:buNone/>
        <a:defRPr sz="3400" kern="1200">
          <a:solidFill>
            <a:schemeClr val="tx1"/>
          </a:solidFill>
          <a:latin typeface="+mj-lt"/>
          <a:ea typeface="+mj-ea"/>
          <a:cs typeface="+mj-cs"/>
        </a:defRPr>
      </a:lvl1pPr>
    </p:titleStyle>
    <p:bodyStyle>
      <a:lvl1pPr marL="0" indent="0" algn="l" defTabSz="648081" rtl="0" eaLnBrk="1" latinLnBrk="0" hangingPunct="1">
        <a:spcBef>
          <a:spcPct val="20000"/>
        </a:spcBef>
        <a:buFont typeface="Arial"/>
        <a:buNone/>
        <a:defRPr sz="2800" kern="1200">
          <a:solidFill>
            <a:schemeClr val="tx1"/>
          </a:solidFill>
          <a:latin typeface="+mn-lt"/>
          <a:ea typeface="+mn-ea"/>
          <a:cs typeface="+mn-cs"/>
        </a:defRPr>
      </a:lvl1pPr>
      <a:lvl2pPr marL="405051" indent="-405051" algn="l" defTabSz="648081" rtl="0" eaLnBrk="1" latinLnBrk="0" hangingPunct="1">
        <a:spcBef>
          <a:spcPct val="20000"/>
        </a:spcBef>
        <a:buClr>
          <a:srgbClr val="F70146"/>
        </a:buClr>
        <a:buFont typeface="Wingdings" charset="2"/>
        <a:buChar char="§"/>
        <a:defRPr sz="2800" kern="1200">
          <a:solidFill>
            <a:schemeClr val="tx1"/>
          </a:solidFill>
          <a:latin typeface="+mn-lt"/>
          <a:ea typeface="+mn-ea"/>
          <a:cs typeface="+mn-cs"/>
        </a:defRPr>
      </a:lvl2pPr>
      <a:lvl3pPr marL="1140893" indent="-380298" algn="l" defTabSz="648081" rtl="0" eaLnBrk="1" latinLnBrk="0" hangingPunct="1">
        <a:spcBef>
          <a:spcPct val="20000"/>
        </a:spcBef>
        <a:buFont typeface="Wingdings" charset="2"/>
        <a:buChar char="§"/>
        <a:defRPr sz="2600" kern="1200">
          <a:solidFill>
            <a:schemeClr val="tx1"/>
          </a:solidFill>
          <a:latin typeface="+mn-lt"/>
          <a:ea typeface="+mn-ea"/>
          <a:cs typeface="+mn-cs"/>
        </a:defRPr>
      </a:lvl3pPr>
      <a:lvl4pPr marL="1903738" indent="-382548" algn="l" defTabSz="648081" rtl="0" eaLnBrk="1" latinLnBrk="0" hangingPunct="1">
        <a:spcBef>
          <a:spcPct val="20000"/>
        </a:spcBef>
        <a:buClr>
          <a:schemeClr val="bg1">
            <a:lumMod val="65000"/>
          </a:schemeClr>
        </a:buClr>
        <a:buFont typeface="Wingdings" charset="2"/>
        <a:buChar char="§"/>
        <a:defRPr sz="2300" kern="1200">
          <a:solidFill>
            <a:schemeClr val="tx1"/>
          </a:solidFill>
          <a:latin typeface="+mn-lt"/>
          <a:ea typeface="+mn-ea"/>
          <a:cs typeface="+mn-cs"/>
        </a:defRPr>
      </a:lvl4pPr>
      <a:lvl5pPr marL="6752" indent="0" algn="l" defTabSz="648081" rtl="0" eaLnBrk="1" latinLnBrk="0" hangingPunct="1">
        <a:spcBef>
          <a:spcPct val="20000"/>
        </a:spcBef>
        <a:buFont typeface="Lucida Grande"/>
        <a:buNone/>
        <a:defRPr sz="2300" kern="1200">
          <a:solidFill>
            <a:schemeClr val="tx1"/>
          </a:solidFill>
          <a:latin typeface="+mn-lt"/>
          <a:ea typeface="+mn-ea"/>
          <a:cs typeface="+mn-cs"/>
        </a:defRPr>
      </a:lvl5pPr>
      <a:lvl6pPr marL="3564446" indent="-324041" algn="l" defTabSz="648081" rtl="0" eaLnBrk="1" latinLnBrk="0" hangingPunct="1">
        <a:spcBef>
          <a:spcPct val="20000"/>
        </a:spcBef>
        <a:buFont typeface="Arial"/>
        <a:buChar char="•"/>
        <a:defRPr sz="2800" kern="1200">
          <a:solidFill>
            <a:schemeClr val="tx1"/>
          </a:solidFill>
          <a:latin typeface="+mn-lt"/>
          <a:ea typeface="+mn-ea"/>
          <a:cs typeface="+mn-cs"/>
        </a:defRPr>
      </a:lvl6pPr>
      <a:lvl7pPr marL="4212527" indent="-324041" algn="l" defTabSz="648081" rtl="0" eaLnBrk="1" latinLnBrk="0" hangingPunct="1">
        <a:spcBef>
          <a:spcPct val="20000"/>
        </a:spcBef>
        <a:buFont typeface="Arial"/>
        <a:buChar char="•"/>
        <a:defRPr sz="2800" kern="1200">
          <a:solidFill>
            <a:schemeClr val="tx1"/>
          </a:solidFill>
          <a:latin typeface="+mn-lt"/>
          <a:ea typeface="+mn-ea"/>
          <a:cs typeface="+mn-cs"/>
        </a:defRPr>
      </a:lvl7pPr>
      <a:lvl8pPr marL="4860608" indent="-324041" algn="l" defTabSz="648081" rtl="0" eaLnBrk="1" latinLnBrk="0" hangingPunct="1">
        <a:spcBef>
          <a:spcPct val="20000"/>
        </a:spcBef>
        <a:buFont typeface="Arial"/>
        <a:buChar char="•"/>
        <a:defRPr sz="2800" kern="1200">
          <a:solidFill>
            <a:schemeClr val="tx1"/>
          </a:solidFill>
          <a:latin typeface="+mn-lt"/>
          <a:ea typeface="+mn-ea"/>
          <a:cs typeface="+mn-cs"/>
        </a:defRPr>
      </a:lvl8pPr>
      <a:lvl9pPr marL="5508689" indent="-324041" algn="l" defTabSz="648081" rtl="0" eaLnBrk="1" latinLnBrk="0" hangingPunct="1">
        <a:spcBef>
          <a:spcPct val="20000"/>
        </a:spcBef>
        <a:buFont typeface="Arial"/>
        <a:buChar char="•"/>
        <a:defRPr sz="2800" kern="1200">
          <a:solidFill>
            <a:schemeClr val="tx1"/>
          </a:solidFill>
          <a:latin typeface="+mn-lt"/>
          <a:ea typeface="+mn-ea"/>
          <a:cs typeface="+mn-cs"/>
        </a:defRPr>
      </a:lvl9pPr>
    </p:bodyStyle>
    <p:otherStyle>
      <a:defPPr>
        <a:defRPr lang="de-DE"/>
      </a:defPPr>
      <a:lvl1pPr marL="0" algn="l" defTabSz="648081" rtl="0" eaLnBrk="1" latinLnBrk="0" hangingPunct="1">
        <a:defRPr sz="2600" kern="1200">
          <a:solidFill>
            <a:schemeClr val="tx1"/>
          </a:solidFill>
          <a:latin typeface="+mn-lt"/>
          <a:ea typeface="+mn-ea"/>
          <a:cs typeface="+mn-cs"/>
        </a:defRPr>
      </a:lvl1pPr>
      <a:lvl2pPr marL="648081" algn="l" defTabSz="648081" rtl="0" eaLnBrk="1" latinLnBrk="0" hangingPunct="1">
        <a:defRPr sz="2600" kern="1200">
          <a:solidFill>
            <a:schemeClr val="tx1"/>
          </a:solidFill>
          <a:latin typeface="+mn-lt"/>
          <a:ea typeface="+mn-ea"/>
          <a:cs typeface="+mn-cs"/>
        </a:defRPr>
      </a:lvl2pPr>
      <a:lvl3pPr marL="1296162" algn="l" defTabSz="648081" rtl="0" eaLnBrk="1" latinLnBrk="0" hangingPunct="1">
        <a:defRPr sz="2600" kern="1200">
          <a:solidFill>
            <a:schemeClr val="tx1"/>
          </a:solidFill>
          <a:latin typeface="+mn-lt"/>
          <a:ea typeface="+mn-ea"/>
          <a:cs typeface="+mn-cs"/>
        </a:defRPr>
      </a:lvl3pPr>
      <a:lvl4pPr marL="1944243" algn="l" defTabSz="648081" rtl="0" eaLnBrk="1" latinLnBrk="0" hangingPunct="1">
        <a:defRPr sz="2600" kern="1200">
          <a:solidFill>
            <a:schemeClr val="tx1"/>
          </a:solidFill>
          <a:latin typeface="+mn-lt"/>
          <a:ea typeface="+mn-ea"/>
          <a:cs typeface="+mn-cs"/>
        </a:defRPr>
      </a:lvl4pPr>
      <a:lvl5pPr marL="2592324" algn="l" defTabSz="648081" rtl="0" eaLnBrk="1" latinLnBrk="0" hangingPunct="1">
        <a:defRPr sz="2600" kern="1200">
          <a:solidFill>
            <a:schemeClr val="tx1"/>
          </a:solidFill>
          <a:latin typeface="+mn-lt"/>
          <a:ea typeface="+mn-ea"/>
          <a:cs typeface="+mn-cs"/>
        </a:defRPr>
      </a:lvl5pPr>
      <a:lvl6pPr marL="3240405" algn="l" defTabSz="648081" rtl="0" eaLnBrk="1" latinLnBrk="0" hangingPunct="1">
        <a:defRPr sz="2600" kern="1200">
          <a:solidFill>
            <a:schemeClr val="tx1"/>
          </a:solidFill>
          <a:latin typeface="+mn-lt"/>
          <a:ea typeface="+mn-ea"/>
          <a:cs typeface="+mn-cs"/>
        </a:defRPr>
      </a:lvl6pPr>
      <a:lvl7pPr marL="3888486" algn="l" defTabSz="648081" rtl="0" eaLnBrk="1" latinLnBrk="0" hangingPunct="1">
        <a:defRPr sz="2600" kern="1200">
          <a:solidFill>
            <a:schemeClr val="tx1"/>
          </a:solidFill>
          <a:latin typeface="+mn-lt"/>
          <a:ea typeface="+mn-ea"/>
          <a:cs typeface="+mn-cs"/>
        </a:defRPr>
      </a:lvl7pPr>
      <a:lvl8pPr marL="4536567" algn="l" defTabSz="648081" rtl="0" eaLnBrk="1" latinLnBrk="0" hangingPunct="1">
        <a:defRPr sz="2600" kern="1200">
          <a:solidFill>
            <a:schemeClr val="tx1"/>
          </a:solidFill>
          <a:latin typeface="+mn-lt"/>
          <a:ea typeface="+mn-ea"/>
          <a:cs typeface="+mn-cs"/>
        </a:defRPr>
      </a:lvl8pPr>
      <a:lvl9pPr marL="5184648" algn="l" defTabSz="648081" rtl="0" eaLnBrk="1" latinLnBrk="0" hangingPunct="1">
        <a:defRPr sz="2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16.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1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3.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17.xml.rels><?xml version="1.0" encoding="UTF-8" standalone="yes"?>
<Relationships xmlns="http://schemas.openxmlformats.org/package/2006/relationships"><Relationship Id="rId3" Type="http://schemas.microsoft.com/office/2007/relationships/media" Target="../media/media4.mp4"/><Relationship Id="rId7" Type="http://schemas.openxmlformats.org/officeDocument/2006/relationships/image" Target="../media/image16.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15.png"/><Relationship Id="rId5" Type="http://schemas.openxmlformats.org/officeDocument/2006/relationships/slideLayout" Target="../slideLayouts/slideLayout2.xml"/><Relationship Id="rId4" Type="http://schemas.openxmlformats.org/officeDocument/2006/relationships/video" Target="../media/media4.mp4"/></Relationships>
</file>

<file path=ppt/slides/_rels/slide18.xml.rels><?xml version="1.0" encoding="UTF-8" standalone="yes"?>
<Relationships xmlns="http://schemas.openxmlformats.org/package/2006/relationships"><Relationship Id="rId3" Type="http://schemas.microsoft.com/office/2007/relationships/media" Target="../media/media6.mp4"/><Relationship Id="rId7" Type="http://schemas.openxmlformats.org/officeDocument/2006/relationships/image" Target="../media/image18.png"/><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17.png"/><Relationship Id="rId5" Type="http://schemas.openxmlformats.org/officeDocument/2006/relationships/slideLayout" Target="../slideLayouts/slideLayout2.xml"/><Relationship Id="rId4" Type="http://schemas.openxmlformats.org/officeDocument/2006/relationships/video" Target="../media/media6.mp4"/></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sv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6B44B-A265-C550-2E39-567808409E12}"/>
              </a:ext>
            </a:extLst>
          </p:cNvPr>
          <p:cNvSpPr>
            <a:spLocks noGrp="1"/>
          </p:cNvSpPr>
          <p:nvPr>
            <p:ph type="ctrTitle"/>
          </p:nvPr>
        </p:nvSpPr>
        <p:spPr>
          <a:xfrm>
            <a:off x="880589" y="1895343"/>
            <a:ext cx="8659375" cy="3073286"/>
          </a:xfrm>
        </p:spPr>
        <p:txBody>
          <a:bodyPr>
            <a:normAutofit fontScale="90000"/>
          </a:bodyPr>
          <a:lstStyle/>
          <a:p>
            <a:r>
              <a:rPr lang="en-US" sz="4400" dirty="0"/>
              <a:t>Method of Hyperparameter Optimization of a Genetic Algorithm applied in Critical Scenario Generation for Autonomous Vehicles</a:t>
            </a:r>
            <a:br>
              <a:rPr lang="de-DE" sz="2400" dirty="0"/>
            </a:br>
            <a:br>
              <a:rPr lang="de-DE" sz="2400" dirty="0"/>
            </a:br>
            <a:r>
              <a:rPr lang="de-DE" sz="2400" dirty="0"/>
              <a:t>Master‘s Thesis Presentation</a:t>
            </a:r>
            <a:endParaRPr lang="de-DE" dirty="0"/>
          </a:p>
        </p:txBody>
      </p:sp>
      <p:sp>
        <p:nvSpPr>
          <p:cNvPr id="3" name="Footer Placeholder 2">
            <a:extLst>
              <a:ext uri="{FF2B5EF4-FFF2-40B4-BE49-F238E27FC236}">
                <a16:creationId xmlns:a16="http://schemas.microsoft.com/office/drawing/2014/main" id="{74116762-FD44-AC4B-A022-08C897AC0D1B}"/>
              </a:ext>
            </a:extLst>
          </p:cNvPr>
          <p:cNvSpPr>
            <a:spLocks noGrp="1"/>
          </p:cNvSpPr>
          <p:nvPr>
            <p:ph type="ftr" sz="quarter" idx="11"/>
          </p:nvPr>
        </p:nvSpPr>
        <p:spPr>
          <a:xfrm>
            <a:off x="880589" y="5370549"/>
            <a:ext cx="8659375" cy="803840"/>
          </a:xfrm>
        </p:spPr>
        <p:txBody>
          <a:bodyPr/>
          <a:lstStyle/>
          <a:p>
            <a:r>
              <a:rPr lang="en-US" dirty="0"/>
              <a:t>Daniel Sumann</a:t>
            </a:r>
          </a:p>
          <a:p>
            <a:r>
              <a:rPr lang="de-AT" sz="1600" dirty="0"/>
              <a:t>Graz University of Technology, Austria</a:t>
            </a:r>
          </a:p>
        </p:txBody>
      </p:sp>
    </p:spTree>
    <p:extLst>
      <p:ext uri="{BB962C8B-B14F-4D97-AF65-F5344CB8AC3E}">
        <p14:creationId xmlns:p14="http://schemas.microsoft.com/office/powerpoint/2010/main" val="9448190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31127-5E19-4EB0-1126-4607D14174C2}"/>
              </a:ext>
            </a:extLst>
          </p:cNvPr>
          <p:cNvSpPr>
            <a:spLocks noGrp="1"/>
          </p:cNvSpPr>
          <p:nvPr>
            <p:ph type="title"/>
          </p:nvPr>
        </p:nvSpPr>
        <p:spPr/>
        <p:txBody>
          <a:bodyPr/>
          <a:lstStyle/>
          <a:p>
            <a:r>
              <a:rPr lang="en-GB" dirty="0"/>
              <a:t>Hyperparameter Tuning – Taguchi Method</a:t>
            </a:r>
          </a:p>
        </p:txBody>
      </p:sp>
      <p:sp>
        <p:nvSpPr>
          <p:cNvPr id="3" name="Content Placeholder 2">
            <a:extLst>
              <a:ext uri="{FF2B5EF4-FFF2-40B4-BE49-F238E27FC236}">
                <a16:creationId xmlns:a16="http://schemas.microsoft.com/office/drawing/2014/main" id="{0D64E487-2D6A-ADA4-15E1-41D023DD1F80}"/>
              </a:ext>
            </a:extLst>
          </p:cNvPr>
          <p:cNvSpPr>
            <a:spLocks noGrp="1"/>
          </p:cNvSpPr>
          <p:nvPr>
            <p:ph idx="1"/>
          </p:nvPr>
        </p:nvSpPr>
        <p:spPr>
          <a:xfrm>
            <a:off x="880588" y="1787252"/>
            <a:ext cx="11877840" cy="4319258"/>
          </a:xfrm>
        </p:spPr>
        <p:txBody>
          <a:bodyPr>
            <a:normAutofit/>
          </a:bodyPr>
          <a:lstStyle/>
          <a:p>
            <a:pPr marL="342900" indent="-342900">
              <a:buFont typeface="Arial" panose="020B0604020202020204" pitchFamily="34" charset="0"/>
              <a:buChar char="•"/>
            </a:pPr>
            <a:r>
              <a:rPr lang="en-US" dirty="0"/>
              <a:t>Required 16 experiment runs, to optimize </a:t>
            </a:r>
          </a:p>
          <a:p>
            <a:pPr marL="747951" lvl="1" indent="-342900">
              <a:buFont typeface="Arial" panose="020B0604020202020204" pitchFamily="34" charset="0"/>
              <a:buChar char="•"/>
            </a:pPr>
            <a:r>
              <a:rPr lang="en-US" dirty="0"/>
              <a:t>Three 4-level factors</a:t>
            </a:r>
          </a:p>
          <a:p>
            <a:pPr marL="747951" lvl="1" indent="-342900">
              <a:buFont typeface="Arial" panose="020B0604020202020204" pitchFamily="34" charset="0"/>
              <a:buChar char="•"/>
            </a:pPr>
            <a:r>
              <a:rPr lang="en-US" dirty="0"/>
              <a:t>Four 2-level factors</a:t>
            </a:r>
          </a:p>
          <a:p>
            <a:pPr marL="747951" lvl="1" indent="-342900">
              <a:buFont typeface="Arial" panose="020B0604020202020204" pitchFamily="34" charset="0"/>
              <a:buChar char="•"/>
            </a:pPr>
            <a:r>
              <a:rPr lang="en-US" dirty="0"/>
              <a:t>and investigate one interaction between two factors</a:t>
            </a:r>
          </a:p>
          <a:p>
            <a:pPr marL="342900" indent="-342900">
              <a:buFont typeface="Arial" panose="020B0604020202020204" pitchFamily="34" charset="0"/>
              <a:buChar char="•"/>
            </a:pPr>
            <a:r>
              <a:rPr lang="en-US" dirty="0"/>
              <a:t>Each run was repeated 8 times</a:t>
            </a:r>
          </a:p>
          <a:p>
            <a:pPr marL="342900" indent="-342900">
              <a:buFont typeface="Arial" panose="020B0604020202020204" pitchFamily="34" charset="0"/>
              <a:buChar char="•"/>
            </a:pPr>
            <a:r>
              <a:rPr lang="en-US" dirty="0"/>
              <a:t>Results showed that the most significant hyperparameters are</a:t>
            </a:r>
          </a:p>
          <a:p>
            <a:pPr marL="747951" lvl="1" indent="-342900">
              <a:buFont typeface="Arial" panose="020B0604020202020204" pitchFamily="34" charset="0"/>
              <a:buChar char="•"/>
            </a:pPr>
            <a:r>
              <a:rPr lang="en-US" dirty="0"/>
              <a:t>Selection Method</a:t>
            </a:r>
          </a:p>
          <a:p>
            <a:pPr marL="747951" lvl="1" indent="-342900">
              <a:buFont typeface="Arial" panose="020B0604020202020204" pitchFamily="34" charset="0"/>
              <a:buChar char="•"/>
            </a:pPr>
            <a:r>
              <a:rPr lang="en-US" dirty="0"/>
              <a:t>Crossover Type</a:t>
            </a:r>
          </a:p>
          <a:p>
            <a:pPr marL="747951" lvl="1" indent="-342900">
              <a:buFont typeface="Arial" panose="020B0604020202020204" pitchFamily="34" charset="0"/>
              <a:buChar char="•"/>
            </a:pPr>
            <a:r>
              <a:rPr lang="en-US" dirty="0"/>
              <a:t>Mutation Probability</a:t>
            </a:r>
          </a:p>
          <a:p>
            <a:endParaRPr lang="en-US" dirty="0"/>
          </a:p>
        </p:txBody>
      </p:sp>
      <p:sp>
        <p:nvSpPr>
          <p:cNvPr id="4" name="Footer Placeholder 3">
            <a:extLst>
              <a:ext uri="{FF2B5EF4-FFF2-40B4-BE49-F238E27FC236}">
                <a16:creationId xmlns:a16="http://schemas.microsoft.com/office/drawing/2014/main" id="{4ED56996-4DBF-4DA3-984E-349C8306C677}"/>
              </a:ext>
            </a:extLst>
          </p:cNvPr>
          <p:cNvSpPr>
            <a:spLocks noGrp="1"/>
          </p:cNvSpPr>
          <p:nvPr>
            <p:ph type="ftr" sz="quarter" idx="11"/>
          </p:nvPr>
        </p:nvSpPr>
        <p:spPr/>
        <p:txBody>
          <a:bodyPr/>
          <a:lstStyle/>
          <a:p>
            <a:pPr>
              <a:tabLst>
                <a:tab pos="3949700" algn="l"/>
              </a:tabLst>
            </a:pPr>
            <a:r>
              <a:rPr lang="de-DE" dirty="0"/>
              <a:t>Daniel Sumann</a:t>
            </a:r>
          </a:p>
        </p:txBody>
      </p:sp>
      <p:sp>
        <p:nvSpPr>
          <p:cNvPr id="5" name="Slide Number Placeholder 4">
            <a:extLst>
              <a:ext uri="{FF2B5EF4-FFF2-40B4-BE49-F238E27FC236}">
                <a16:creationId xmlns:a16="http://schemas.microsoft.com/office/drawing/2014/main" id="{66A6DD6E-159C-56B0-AF64-0938415D1322}"/>
              </a:ext>
            </a:extLst>
          </p:cNvPr>
          <p:cNvSpPr>
            <a:spLocks noGrp="1"/>
          </p:cNvSpPr>
          <p:nvPr>
            <p:ph type="sldNum" sz="quarter" idx="12"/>
          </p:nvPr>
        </p:nvSpPr>
        <p:spPr/>
        <p:txBody>
          <a:bodyPr/>
          <a:lstStyle/>
          <a:p>
            <a:fld id="{4B64EC4D-37E3-EF42-B9AB-6337577588CB}" type="slidenum">
              <a:rPr lang="de-DE" smtClean="0"/>
              <a:t>10</a:t>
            </a:fld>
            <a:endParaRPr lang="de-DE" dirty="0"/>
          </a:p>
        </p:txBody>
      </p:sp>
      <p:sp>
        <p:nvSpPr>
          <p:cNvPr id="6" name="Text Placeholder 5">
            <a:extLst>
              <a:ext uri="{FF2B5EF4-FFF2-40B4-BE49-F238E27FC236}">
                <a16:creationId xmlns:a16="http://schemas.microsoft.com/office/drawing/2014/main" id="{77AE9F50-81D6-0674-47A0-2AA76117E658}"/>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2712768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C22AC-B5BC-E27E-5BC0-6D4FC4D12B00}"/>
              </a:ext>
            </a:extLst>
          </p:cNvPr>
          <p:cNvSpPr>
            <a:spLocks noGrp="1"/>
          </p:cNvSpPr>
          <p:nvPr>
            <p:ph type="title"/>
          </p:nvPr>
        </p:nvSpPr>
        <p:spPr/>
        <p:txBody>
          <a:bodyPr/>
          <a:lstStyle/>
          <a:p>
            <a:r>
              <a:rPr lang="en-GB" dirty="0"/>
              <a:t>Genetic Algorithms Comparison</a:t>
            </a:r>
          </a:p>
        </p:txBody>
      </p:sp>
      <p:sp>
        <p:nvSpPr>
          <p:cNvPr id="4" name="Footer Placeholder 3">
            <a:extLst>
              <a:ext uri="{FF2B5EF4-FFF2-40B4-BE49-F238E27FC236}">
                <a16:creationId xmlns:a16="http://schemas.microsoft.com/office/drawing/2014/main" id="{E400F2C1-39BD-C78F-89F0-16CE992C7045}"/>
              </a:ext>
            </a:extLst>
          </p:cNvPr>
          <p:cNvSpPr>
            <a:spLocks noGrp="1"/>
          </p:cNvSpPr>
          <p:nvPr>
            <p:ph type="ftr" sz="quarter" idx="11"/>
          </p:nvPr>
        </p:nvSpPr>
        <p:spPr/>
        <p:txBody>
          <a:bodyPr/>
          <a:lstStyle/>
          <a:p>
            <a:pPr>
              <a:tabLst>
                <a:tab pos="3949700" algn="l"/>
              </a:tabLst>
            </a:pPr>
            <a:r>
              <a:rPr lang="de-DE"/>
              <a:t>Daniel Sumann</a:t>
            </a:r>
            <a:endParaRPr lang="de-DE" dirty="0"/>
          </a:p>
        </p:txBody>
      </p:sp>
      <p:sp>
        <p:nvSpPr>
          <p:cNvPr id="5" name="Slide Number Placeholder 4">
            <a:extLst>
              <a:ext uri="{FF2B5EF4-FFF2-40B4-BE49-F238E27FC236}">
                <a16:creationId xmlns:a16="http://schemas.microsoft.com/office/drawing/2014/main" id="{E7854399-31FB-4ACA-0D2D-B3325A5F65C1}"/>
              </a:ext>
            </a:extLst>
          </p:cNvPr>
          <p:cNvSpPr>
            <a:spLocks noGrp="1"/>
          </p:cNvSpPr>
          <p:nvPr>
            <p:ph type="sldNum" sz="quarter" idx="12"/>
          </p:nvPr>
        </p:nvSpPr>
        <p:spPr/>
        <p:txBody>
          <a:bodyPr/>
          <a:lstStyle/>
          <a:p>
            <a:fld id="{4B64EC4D-37E3-EF42-B9AB-6337577588CB}" type="slidenum">
              <a:rPr lang="de-DE" smtClean="0"/>
              <a:t>11</a:t>
            </a:fld>
            <a:endParaRPr lang="de-DE" dirty="0"/>
          </a:p>
        </p:txBody>
      </p:sp>
      <p:sp>
        <p:nvSpPr>
          <p:cNvPr id="6" name="Text Placeholder 5">
            <a:extLst>
              <a:ext uri="{FF2B5EF4-FFF2-40B4-BE49-F238E27FC236}">
                <a16:creationId xmlns:a16="http://schemas.microsoft.com/office/drawing/2014/main" id="{20F40A63-E3C2-CB78-018D-5781E5A20695}"/>
              </a:ext>
            </a:extLst>
          </p:cNvPr>
          <p:cNvSpPr>
            <a:spLocks noGrp="1"/>
          </p:cNvSpPr>
          <p:nvPr>
            <p:ph type="body" sz="quarter" idx="13"/>
          </p:nvPr>
        </p:nvSpPr>
        <p:spPr/>
        <p:txBody>
          <a:bodyPr/>
          <a:lstStyle/>
          <a:p>
            <a:endParaRPr lang="en-GB"/>
          </a:p>
        </p:txBody>
      </p:sp>
      <p:graphicFrame>
        <p:nvGraphicFramePr>
          <p:cNvPr id="7" name="Table 6">
            <a:extLst>
              <a:ext uri="{FF2B5EF4-FFF2-40B4-BE49-F238E27FC236}">
                <a16:creationId xmlns:a16="http://schemas.microsoft.com/office/drawing/2014/main" id="{2D01E927-941C-B9B4-1184-16EBC8FB5967}"/>
              </a:ext>
            </a:extLst>
          </p:cNvPr>
          <p:cNvGraphicFramePr>
            <a:graphicFrameLocks noGrp="1"/>
          </p:cNvGraphicFramePr>
          <p:nvPr>
            <p:extLst>
              <p:ext uri="{D42A27DB-BD31-4B8C-83A1-F6EECF244321}">
                <p14:modId xmlns:p14="http://schemas.microsoft.com/office/powerpoint/2010/main" val="92512079"/>
              </p:ext>
            </p:extLst>
          </p:nvPr>
        </p:nvGraphicFramePr>
        <p:xfrm>
          <a:off x="1829953" y="2490721"/>
          <a:ext cx="9979109" cy="2926080"/>
        </p:xfrm>
        <a:graphic>
          <a:graphicData uri="http://schemas.openxmlformats.org/drawingml/2006/table">
            <a:tbl>
              <a:tblPr firstRow="1" bandRow="1">
                <a:tableStyleId>{21E4AEA4-8DFA-4A89-87EB-49C32662AFE0}</a:tableStyleId>
              </a:tblPr>
              <a:tblGrid>
                <a:gridCol w="4129413">
                  <a:extLst>
                    <a:ext uri="{9D8B030D-6E8A-4147-A177-3AD203B41FA5}">
                      <a16:colId xmlns:a16="http://schemas.microsoft.com/office/drawing/2014/main" val="1876705385"/>
                    </a:ext>
                  </a:extLst>
                </a:gridCol>
                <a:gridCol w="3005958">
                  <a:extLst>
                    <a:ext uri="{9D8B030D-6E8A-4147-A177-3AD203B41FA5}">
                      <a16:colId xmlns:a16="http://schemas.microsoft.com/office/drawing/2014/main" val="539776839"/>
                    </a:ext>
                  </a:extLst>
                </a:gridCol>
                <a:gridCol w="2843738">
                  <a:extLst>
                    <a:ext uri="{9D8B030D-6E8A-4147-A177-3AD203B41FA5}">
                      <a16:colId xmlns:a16="http://schemas.microsoft.com/office/drawing/2014/main" val="1879083373"/>
                    </a:ext>
                  </a:extLst>
                </a:gridCol>
              </a:tblGrid>
              <a:tr h="370840">
                <a:tc>
                  <a:txBody>
                    <a:bodyPr/>
                    <a:lstStyle/>
                    <a:p>
                      <a:r>
                        <a:rPr lang="en-GB" dirty="0"/>
                        <a:t>Settings</a:t>
                      </a:r>
                    </a:p>
                  </a:txBody>
                  <a:tcPr/>
                </a:tc>
                <a:tc>
                  <a:txBody>
                    <a:bodyPr/>
                    <a:lstStyle/>
                    <a:p>
                      <a:r>
                        <a:rPr lang="en-GB" dirty="0"/>
                        <a:t>Literature Review</a:t>
                      </a:r>
                    </a:p>
                  </a:txBody>
                  <a:tcPr/>
                </a:tc>
                <a:tc>
                  <a:txBody>
                    <a:bodyPr/>
                    <a:lstStyle/>
                    <a:p>
                      <a:r>
                        <a:rPr lang="en-GB" dirty="0"/>
                        <a:t>Taguchi Method</a:t>
                      </a:r>
                    </a:p>
                  </a:txBody>
                  <a:tcPr/>
                </a:tc>
                <a:extLst>
                  <a:ext uri="{0D108BD9-81ED-4DB2-BD59-A6C34878D82A}">
                    <a16:rowId xmlns:a16="http://schemas.microsoft.com/office/drawing/2014/main" val="4235559661"/>
                  </a:ext>
                </a:extLst>
              </a:tr>
              <a:tr h="370840">
                <a:tc>
                  <a:txBody>
                    <a:bodyPr/>
                    <a:lstStyle/>
                    <a:p>
                      <a:r>
                        <a:rPr lang="en-GB" dirty="0"/>
                        <a:t>Number of Generations</a:t>
                      </a:r>
                    </a:p>
                  </a:txBody>
                  <a:tcPr/>
                </a:tc>
                <a:tc>
                  <a:txBody>
                    <a:bodyPr/>
                    <a:lstStyle/>
                    <a:p>
                      <a:r>
                        <a:rPr lang="en-GB" dirty="0"/>
                        <a:t>30</a:t>
                      </a:r>
                    </a:p>
                  </a:txBody>
                  <a:tcPr/>
                </a:tc>
                <a:tc>
                  <a:txBody>
                    <a:bodyPr/>
                    <a:lstStyle/>
                    <a:p>
                      <a:r>
                        <a:rPr lang="en-GB" dirty="0"/>
                        <a:t>30</a:t>
                      </a:r>
                    </a:p>
                  </a:txBody>
                  <a:tcPr/>
                </a:tc>
                <a:extLst>
                  <a:ext uri="{0D108BD9-81ED-4DB2-BD59-A6C34878D82A}">
                    <a16:rowId xmlns:a16="http://schemas.microsoft.com/office/drawing/2014/main" val="3033941536"/>
                  </a:ext>
                </a:extLst>
              </a:tr>
              <a:tr h="370840">
                <a:tc>
                  <a:txBody>
                    <a:bodyPr/>
                    <a:lstStyle/>
                    <a:p>
                      <a:r>
                        <a:rPr lang="en-GB" dirty="0"/>
                        <a:t>Population Size</a:t>
                      </a:r>
                    </a:p>
                  </a:txBody>
                  <a:tcPr/>
                </a:tc>
                <a:tc>
                  <a:txBody>
                    <a:bodyPr/>
                    <a:lstStyle/>
                    <a:p>
                      <a:r>
                        <a:rPr lang="en-GB" dirty="0"/>
                        <a:t>96</a:t>
                      </a:r>
                    </a:p>
                  </a:txBody>
                  <a:tcPr/>
                </a:tc>
                <a:tc>
                  <a:txBody>
                    <a:bodyPr/>
                    <a:lstStyle/>
                    <a:p>
                      <a:r>
                        <a:rPr lang="en-GB" dirty="0"/>
                        <a:t>96</a:t>
                      </a:r>
                    </a:p>
                  </a:txBody>
                  <a:tcPr/>
                </a:tc>
                <a:extLst>
                  <a:ext uri="{0D108BD9-81ED-4DB2-BD59-A6C34878D82A}">
                    <a16:rowId xmlns:a16="http://schemas.microsoft.com/office/drawing/2014/main" val="3760080062"/>
                  </a:ext>
                </a:extLst>
              </a:tr>
              <a:tr h="370840">
                <a:tc>
                  <a:txBody>
                    <a:bodyPr/>
                    <a:lstStyle/>
                    <a:p>
                      <a:r>
                        <a:rPr lang="en-GB" dirty="0"/>
                        <a:t>Crossover Type</a:t>
                      </a:r>
                    </a:p>
                  </a:txBody>
                  <a:tcPr/>
                </a:tc>
                <a:tc>
                  <a:txBody>
                    <a:bodyPr/>
                    <a:lstStyle/>
                    <a:p>
                      <a:r>
                        <a:rPr lang="en-GB" dirty="0"/>
                        <a:t>Two Point</a:t>
                      </a:r>
                    </a:p>
                  </a:txBody>
                  <a:tcPr/>
                </a:tc>
                <a:tc>
                  <a:txBody>
                    <a:bodyPr/>
                    <a:lstStyle/>
                    <a:p>
                      <a:r>
                        <a:rPr lang="en-GB" dirty="0"/>
                        <a:t>Uniform 50%</a:t>
                      </a:r>
                    </a:p>
                  </a:txBody>
                  <a:tcPr/>
                </a:tc>
                <a:extLst>
                  <a:ext uri="{0D108BD9-81ED-4DB2-BD59-A6C34878D82A}">
                    <a16:rowId xmlns:a16="http://schemas.microsoft.com/office/drawing/2014/main" val="1589364875"/>
                  </a:ext>
                </a:extLst>
              </a:tr>
              <a:tr h="370840">
                <a:tc>
                  <a:txBody>
                    <a:bodyPr/>
                    <a:lstStyle/>
                    <a:p>
                      <a:r>
                        <a:rPr lang="en-GB" dirty="0"/>
                        <a:t>Crossover Probability</a:t>
                      </a:r>
                    </a:p>
                  </a:txBody>
                  <a:tcPr/>
                </a:tc>
                <a:tc>
                  <a:txBody>
                    <a:bodyPr/>
                    <a:lstStyle/>
                    <a:p>
                      <a:r>
                        <a:rPr lang="en-GB" dirty="0"/>
                        <a:t>80%</a:t>
                      </a:r>
                    </a:p>
                  </a:txBody>
                  <a:tcPr/>
                </a:tc>
                <a:tc>
                  <a:txBody>
                    <a:bodyPr/>
                    <a:lstStyle/>
                    <a:p>
                      <a:r>
                        <a:rPr lang="en-GB" dirty="0"/>
                        <a:t>90%</a:t>
                      </a:r>
                    </a:p>
                  </a:txBody>
                  <a:tcPr/>
                </a:tc>
                <a:extLst>
                  <a:ext uri="{0D108BD9-81ED-4DB2-BD59-A6C34878D82A}">
                    <a16:rowId xmlns:a16="http://schemas.microsoft.com/office/drawing/2014/main" val="1802802643"/>
                  </a:ext>
                </a:extLst>
              </a:tr>
              <a:tr h="370840">
                <a:tc>
                  <a:txBody>
                    <a:bodyPr/>
                    <a:lstStyle/>
                    <a:p>
                      <a:r>
                        <a:rPr lang="en-GB" dirty="0"/>
                        <a:t>Mutation Probability</a:t>
                      </a:r>
                    </a:p>
                  </a:txBody>
                  <a:tcPr/>
                </a:tc>
                <a:tc>
                  <a:txBody>
                    <a:bodyPr/>
                    <a:lstStyle/>
                    <a:p>
                      <a:r>
                        <a:rPr lang="en-GB" dirty="0"/>
                        <a:t>20%</a:t>
                      </a:r>
                    </a:p>
                  </a:txBody>
                  <a:tcPr/>
                </a:tc>
                <a:tc>
                  <a:txBody>
                    <a:bodyPr/>
                    <a:lstStyle/>
                    <a:p>
                      <a:r>
                        <a:rPr lang="en-GB" dirty="0"/>
                        <a:t>30%</a:t>
                      </a:r>
                    </a:p>
                  </a:txBody>
                  <a:tcPr/>
                </a:tc>
                <a:extLst>
                  <a:ext uri="{0D108BD9-81ED-4DB2-BD59-A6C34878D82A}">
                    <a16:rowId xmlns:a16="http://schemas.microsoft.com/office/drawing/2014/main" val="3981899856"/>
                  </a:ext>
                </a:extLst>
              </a:tr>
            </a:tbl>
          </a:graphicData>
        </a:graphic>
      </p:graphicFrame>
      <p:sp>
        <p:nvSpPr>
          <p:cNvPr id="8" name="Rectangle 7">
            <a:extLst>
              <a:ext uri="{FF2B5EF4-FFF2-40B4-BE49-F238E27FC236}">
                <a16:creationId xmlns:a16="http://schemas.microsoft.com/office/drawing/2014/main" id="{C0901DC6-9BE2-BC05-135E-B88BB66F1BA2}"/>
              </a:ext>
            </a:extLst>
          </p:cNvPr>
          <p:cNvSpPr/>
          <p:nvPr/>
        </p:nvSpPr>
        <p:spPr>
          <a:xfrm>
            <a:off x="5970270" y="2005745"/>
            <a:ext cx="5830570" cy="457999"/>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GB" b="1" dirty="0"/>
              <a:t>Hyperparameter</a:t>
            </a:r>
            <a:r>
              <a:rPr lang="en-GB" dirty="0"/>
              <a:t> </a:t>
            </a:r>
            <a:r>
              <a:rPr lang="en-GB" b="1" dirty="0"/>
              <a:t>Combinations</a:t>
            </a:r>
          </a:p>
        </p:txBody>
      </p:sp>
    </p:spTree>
    <p:extLst>
      <p:ext uri="{BB962C8B-B14F-4D97-AF65-F5344CB8AC3E}">
        <p14:creationId xmlns:p14="http://schemas.microsoft.com/office/powerpoint/2010/main" val="24075005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8DEFD-9ED9-9C08-1056-5329C6A66EBD}"/>
              </a:ext>
            </a:extLst>
          </p:cNvPr>
          <p:cNvSpPr>
            <a:spLocks noGrp="1"/>
          </p:cNvSpPr>
          <p:nvPr>
            <p:ph type="title"/>
          </p:nvPr>
        </p:nvSpPr>
        <p:spPr/>
        <p:txBody>
          <a:bodyPr/>
          <a:lstStyle/>
          <a:p>
            <a:r>
              <a:rPr lang="en-GB" dirty="0"/>
              <a:t>Evaluation</a:t>
            </a:r>
          </a:p>
        </p:txBody>
      </p:sp>
      <p:sp>
        <p:nvSpPr>
          <p:cNvPr id="3" name="Content Placeholder 2">
            <a:extLst>
              <a:ext uri="{FF2B5EF4-FFF2-40B4-BE49-F238E27FC236}">
                <a16:creationId xmlns:a16="http://schemas.microsoft.com/office/drawing/2014/main" id="{20950CF2-534E-11DF-C35E-6656E854156C}"/>
              </a:ext>
            </a:extLst>
          </p:cNvPr>
          <p:cNvSpPr>
            <a:spLocks noGrp="1"/>
          </p:cNvSpPr>
          <p:nvPr>
            <p:ph idx="1"/>
          </p:nvPr>
        </p:nvSpPr>
        <p:spPr/>
        <p:txBody>
          <a:bodyPr>
            <a:normAutofit/>
          </a:bodyPr>
          <a:lstStyle/>
          <a:p>
            <a:pPr marL="342900" indent="-342900">
              <a:buFont typeface="Arial" panose="020B0604020202020204" pitchFamily="34" charset="0"/>
              <a:buChar char="•"/>
            </a:pPr>
            <a:r>
              <a:rPr lang="en-GB" dirty="0"/>
              <a:t>Comparison between:</a:t>
            </a:r>
          </a:p>
          <a:p>
            <a:pPr marL="747951" lvl="1" indent="-342900">
              <a:buFont typeface="Arial" panose="020B0604020202020204" pitchFamily="34" charset="0"/>
              <a:buChar char="•"/>
            </a:pPr>
            <a:r>
              <a:rPr lang="en-GB" b="1" dirty="0"/>
              <a:t>Optimized</a:t>
            </a:r>
            <a:r>
              <a:rPr lang="en-GB" dirty="0"/>
              <a:t> Genetic Algorithm – uses the resulting settings from the Taguchi method</a:t>
            </a:r>
          </a:p>
          <a:p>
            <a:pPr marL="747951" lvl="1" indent="-342900">
              <a:buFont typeface="Arial" panose="020B0604020202020204" pitchFamily="34" charset="0"/>
              <a:buChar char="•"/>
            </a:pPr>
            <a:r>
              <a:rPr lang="en-GB" b="1" dirty="0"/>
              <a:t>Default</a:t>
            </a:r>
            <a:r>
              <a:rPr lang="en-GB" dirty="0"/>
              <a:t> Genetic Algorithm – uses best settings from the literature review</a:t>
            </a:r>
          </a:p>
          <a:p>
            <a:pPr marL="747951" lvl="1" indent="-342900">
              <a:buFont typeface="Arial" panose="020B0604020202020204" pitchFamily="34" charset="0"/>
              <a:buChar char="•"/>
            </a:pPr>
            <a:r>
              <a:rPr lang="en-GB" b="1" dirty="0"/>
              <a:t>Random</a:t>
            </a:r>
            <a:r>
              <a:rPr lang="en-GB" dirty="0"/>
              <a:t> Search</a:t>
            </a:r>
          </a:p>
          <a:p>
            <a:pPr marL="342900" indent="-342900">
              <a:buFont typeface="Arial" panose="020B0604020202020204" pitchFamily="34" charset="0"/>
              <a:buChar char="•"/>
            </a:pPr>
            <a:r>
              <a:rPr lang="en-GB" dirty="0"/>
              <a:t>Each algorithm was tested on</a:t>
            </a:r>
          </a:p>
          <a:p>
            <a:pPr marL="747951" lvl="1" indent="-342900">
              <a:buFont typeface="Arial" panose="020B0604020202020204" pitchFamily="34" charset="0"/>
              <a:buChar char="•"/>
            </a:pPr>
            <a:r>
              <a:rPr lang="en-GB" dirty="0"/>
              <a:t>4 different start scenarios</a:t>
            </a:r>
          </a:p>
          <a:p>
            <a:pPr marL="747951" lvl="1" indent="-342900">
              <a:buFont typeface="Arial" panose="020B0604020202020204" pitchFamily="34" charset="0"/>
              <a:buChar char="•"/>
            </a:pPr>
            <a:r>
              <a:rPr lang="en-GB" dirty="0"/>
              <a:t>Each experiment repeated 10 times</a:t>
            </a:r>
          </a:p>
        </p:txBody>
      </p:sp>
      <p:sp>
        <p:nvSpPr>
          <p:cNvPr id="4" name="Footer Placeholder 3">
            <a:extLst>
              <a:ext uri="{FF2B5EF4-FFF2-40B4-BE49-F238E27FC236}">
                <a16:creationId xmlns:a16="http://schemas.microsoft.com/office/drawing/2014/main" id="{DF292A47-1885-024D-F050-B846AB0175C1}"/>
              </a:ext>
            </a:extLst>
          </p:cNvPr>
          <p:cNvSpPr>
            <a:spLocks noGrp="1"/>
          </p:cNvSpPr>
          <p:nvPr>
            <p:ph type="ftr" sz="quarter" idx="11"/>
          </p:nvPr>
        </p:nvSpPr>
        <p:spPr/>
        <p:txBody>
          <a:bodyPr/>
          <a:lstStyle/>
          <a:p>
            <a:pPr>
              <a:tabLst>
                <a:tab pos="3949700" algn="l"/>
              </a:tabLst>
            </a:pPr>
            <a:r>
              <a:rPr lang="de-DE"/>
              <a:t>Daniel Sumann</a:t>
            </a:r>
            <a:endParaRPr lang="de-DE" dirty="0"/>
          </a:p>
        </p:txBody>
      </p:sp>
      <p:sp>
        <p:nvSpPr>
          <p:cNvPr id="5" name="Slide Number Placeholder 4">
            <a:extLst>
              <a:ext uri="{FF2B5EF4-FFF2-40B4-BE49-F238E27FC236}">
                <a16:creationId xmlns:a16="http://schemas.microsoft.com/office/drawing/2014/main" id="{A10536CC-C2F6-F8EF-EA52-87A7AB4A4D48}"/>
              </a:ext>
            </a:extLst>
          </p:cNvPr>
          <p:cNvSpPr>
            <a:spLocks noGrp="1"/>
          </p:cNvSpPr>
          <p:nvPr>
            <p:ph type="sldNum" sz="quarter" idx="12"/>
          </p:nvPr>
        </p:nvSpPr>
        <p:spPr/>
        <p:txBody>
          <a:bodyPr/>
          <a:lstStyle/>
          <a:p>
            <a:fld id="{4B64EC4D-37E3-EF42-B9AB-6337577588CB}" type="slidenum">
              <a:rPr lang="de-DE" smtClean="0"/>
              <a:t>12</a:t>
            </a:fld>
            <a:endParaRPr lang="de-DE" dirty="0"/>
          </a:p>
        </p:txBody>
      </p:sp>
      <p:sp>
        <p:nvSpPr>
          <p:cNvPr id="6" name="Text Placeholder 5">
            <a:extLst>
              <a:ext uri="{FF2B5EF4-FFF2-40B4-BE49-F238E27FC236}">
                <a16:creationId xmlns:a16="http://schemas.microsoft.com/office/drawing/2014/main" id="{F3B61371-2FD0-3402-160F-EEEA972B53D8}"/>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9390073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E8A820-C580-A31B-B06E-BC72A0796C2F}"/>
              </a:ext>
            </a:extLst>
          </p:cNvPr>
          <p:cNvSpPr>
            <a:spLocks noGrp="1"/>
          </p:cNvSpPr>
          <p:nvPr>
            <p:ph type="title"/>
          </p:nvPr>
        </p:nvSpPr>
        <p:spPr/>
        <p:txBody>
          <a:bodyPr>
            <a:normAutofit/>
          </a:bodyPr>
          <a:lstStyle/>
          <a:p>
            <a:r>
              <a:rPr lang="en-GB" dirty="0"/>
              <a:t>Evaluation: Start Scenario Map</a:t>
            </a:r>
          </a:p>
        </p:txBody>
      </p:sp>
      <p:sp>
        <p:nvSpPr>
          <p:cNvPr id="3" name="Content Placeholder 2">
            <a:extLst>
              <a:ext uri="{FF2B5EF4-FFF2-40B4-BE49-F238E27FC236}">
                <a16:creationId xmlns:a16="http://schemas.microsoft.com/office/drawing/2014/main" id="{CAB98410-930A-CB04-2897-C3014D5EE218}"/>
              </a:ext>
            </a:extLst>
          </p:cNvPr>
          <p:cNvSpPr>
            <a:spLocks noGrp="1"/>
          </p:cNvSpPr>
          <p:nvPr>
            <p:ph idx="1"/>
          </p:nvPr>
        </p:nvSpPr>
        <p:spPr>
          <a:xfrm>
            <a:off x="1026504" y="3402043"/>
            <a:ext cx="3341216" cy="955949"/>
          </a:xfrm>
        </p:spPr>
        <p:txBody>
          <a:bodyPr/>
          <a:lstStyle/>
          <a:p>
            <a:pPr marL="342900" indent="-342900">
              <a:buFont typeface="Arial" panose="020B0604020202020204" pitchFamily="34" charset="0"/>
              <a:buChar char="•"/>
            </a:pPr>
            <a:r>
              <a:rPr lang="en-GB" dirty="0"/>
              <a:t>19 Vehicles</a:t>
            </a:r>
          </a:p>
          <a:p>
            <a:pPr marL="342900" indent="-342900">
              <a:buFont typeface="Arial" panose="020B0604020202020204" pitchFamily="34" charset="0"/>
              <a:buChar char="•"/>
            </a:pPr>
            <a:r>
              <a:rPr lang="en-GB" dirty="0"/>
              <a:t>10 Pedestrians</a:t>
            </a:r>
          </a:p>
        </p:txBody>
      </p:sp>
      <p:sp>
        <p:nvSpPr>
          <p:cNvPr id="4" name="Footer Placeholder 3">
            <a:extLst>
              <a:ext uri="{FF2B5EF4-FFF2-40B4-BE49-F238E27FC236}">
                <a16:creationId xmlns:a16="http://schemas.microsoft.com/office/drawing/2014/main" id="{A2C137D4-2536-D911-04CB-2521F48ECDBC}"/>
              </a:ext>
            </a:extLst>
          </p:cNvPr>
          <p:cNvSpPr>
            <a:spLocks noGrp="1"/>
          </p:cNvSpPr>
          <p:nvPr>
            <p:ph type="ftr" sz="quarter" idx="11"/>
          </p:nvPr>
        </p:nvSpPr>
        <p:spPr/>
        <p:txBody>
          <a:bodyPr/>
          <a:lstStyle/>
          <a:p>
            <a:pPr>
              <a:tabLst>
                <a:tab pos="3949700" algn="l"/>
              </a:tabLst>
            </a:pPr>
            <a:r>
              <a:rPr lang="de-DE"/>
              <a:t>Daniel Sumann</a:t>
            </a:r>
            <a:endParaRPr lang="de-DE" dirty="0"/>
          </a:p>
        </p:txBody>
      </p:sp>
      <p:sp>
        <p:nvSpPr>
          <p:cNvPr id="5" name="Slide Number Placeholder 4">
            <a:extLst>
              <a:ext uri="{FF2B5EF4-FFF2-40B4-BE49-F238E27FC236}">
                <a16:creationId xmlns:a16="http://schemas.microsoft.com/office/drawing/2014/main" id="{372D9A42-0E9D-C1F7-0584-1DB36677AA03}"/>
              </a:ext>
            </a:extLst>
          </p:cNvPr>
          <p:cNvSpPr>
            <a:spLocks noGrp="1"/>
          </p:cNvSpPr>
          <p:nvPr>
            <p:ph type="sldNum" sz="quarter" idx="12"/>
          </p:nvPr>
        </p:nvSpPr>
        <p:spPr/>
        <p:txBody>
          <a:bodyPr/>
          <a:lstStyle/>
          <a:p>
            <a:fld id="{4B64EC4D-37E3-EF42-B9AB-6337577588CB}" type="slidenum">
              <a:rPr lang="de-DE" smtClean="0"/>
              <a:t>13</a:t>
            </a:fld>
            <a:endParaRPr lang="de-DE" dirty="0"/>
          </a:p>
        </p:txBody>
      </p:sp>
      <p:sp>
        <p:nvSpPr>
          <p:cNvPr id="6" name="Text Placeholder 5">
            <a:extLst>
              <a:ext uri="{FF2B5EF4-FFF2-40B4-BE49-F238E27FC236}">
                <a16:creationId xmlns:a16="http://schemas.microsoft.com/office/drawing/2014/main" id="{C0E4264C-C396-2092-192B-DE85C90466AB}"/>
              </a:ext>
            </a:extLst>
          </p:cNvPr>
          <p:cNvSpPr>
            <a:spLocks noGrp="1"/>
          </p:cNvSpPr>
          <p:nvPr>
            <p:ph type="body" sz="quarter" idx="13"/>
          </p:nvPr>
        </p:nvSpPr>
        <p:spPr/>
        <p:txBody>
          <a:bodyPr/>
          <a:lstStyle/>
          <a:p>
            <a:endParaRPr lang="en-GB"/>
          </a:p>
        </p:txBody>
      </p:sp>
      <p:pic>
        <p:nvPicPr>
          <p:cNvPr id="7" name="Picture 6">
            <a:extLst>
              <a:ext uri="{FF2B5EF4-FFF2-40B4-BE49-F238E27FC236}">
                <a16:creationId xmlns:a16="http://schemas.microsoft.com/office/drawing/2014/main" id="{4E1AD26B-0858-E124-961E-A06B2387440C}"/>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rot="5400000">
            <a:off x="5354948" y="1013613"/>
            <a:ext cx="5102665" cy="6104062"/>
          </a:xfrm>
          <a:prstGeom prst="rect">
            <a:avLst/>
          </a:prstGeom>
        </p:spPr>
      </p:pic>
    </p:spTree>
    <p:extLst>
      <p:ext uri="{BB962C8B-B14F-4D97-AF65-F5344CB8AC3E}">
        <p14:creationId xmlns:p14="http://schemas.microsoft.com/office/powerpoint/2010/main" val="10910093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DC340-1365-3051-670D-66194258258D}"/>
              </a:ext>
            </a:extLst>
          </p:cNvPr>
          <p:cNvSpPr>
            <a:spLocks noGrp="1"/>
          </p:cNvSpPr>
          <p:nvPr>
            <p:ph type="title"/>
          </p:nvPr>
        </p:nvSpPr>
        <p:spPr/>
        <p:txBody>
          <a:bodyPr/>
          <a:lstStyle/>
          <a:p>
            <a:r>
              <a:rPr lang="en-GB" dirty="0"/>
              <a:t>Evaluation: Results</a:t>
            </a:r>
          </a:p>
        </p:txBody>
      </p:sp>
      <p:sp>
        <p:nvSpPr>
          <p:cNvPr id="4" name="Footer Placeholder 3">
            <a:extLst>
              <a:ext uri="{FF2B5EF4-FFF2-40B4-BE49-F238E27FC236}">
                <a16:creationId xmlns:a16="http://schemas.microsoft.com/office/drawing/2014/main" id="{B25759EC-15D9-98F5-80AC-E04F2AE2794A}"/>
              </a:ext>
            </a:extLst>
          </p:cNvPr>
          <p:cNvSpPr>
            <a:spLocks noGrp="1"/>
          </p:cNvSpPr>
          <p:nvPr>
            <p:ph type="ftr" sz="quarter" idx="11"/>
          </p:nvPr>
        </p:nvSpPr>
        <p:spPr/>
        <p:txBody>
          <a:bodyPr/>
          <a:lstStyle/>
          <a:p>
            <a:pPr>
              <a:tabLst>
                <a:tab pos="3949700" algn="l"/>
              </a:tabLst>
            </a:pPr>
            <a:r>
              <a:rPr lang="de-DE"/>
              <a:t>Daniel Sumann</a:t>
            </a:r>
            <a:endParaRPr lang="de-DE" dirty="0"/>
          </a:p>
        </p:txBody>
      </p:sp>
      <p:sp>
        <p:nvSpPr>
          <p:cNvPr id="5" name="Slide Number Placeholder 4">
            <a:extLst>
              <a:ext uri="{FF2B5EF4-FFF2-40B4-BE49-F238E27FC236}">
                <a16:creationId xmlns:a16="http://schemas.microsoft.com/office/drawing/2014/main" id="{3EA2B3C7-147D-2633-D71C-44BC28860399}"/>
              </a:ext>
            </a:extLst>
          </p:cNvPr>
          <p:cNvSpPr>
            <a:spLocks noGrp="1"/>
          </p:cNvSpPr>
          <p:nvPr>
            <p:ph type="sldNum" sz="quarter" idx="12"/>
          </p:nvPr>
        </p:nvSpPr>
        <p:spPr/>
        <p:txBody>
          <a:bodyPr/>
          <a:lstStyle/>
          <a:p>
            <a:fld id="{4B64EC4D-37E3-EF42-B9AB-6337577588CB}" type="slidenum">
              <a:rPr lang="de-DE" smtClean="0"/>
              <a:t>14</a:t>
            </a:fld>
            <a:endParaRPr lang="de-DE" dirty="0"/>
          </a:p>
        </p:txBody>
      </p:sp>
      <p:sp>
        <p:nvSpPr>
          <p:cNvPr id="6" name="Text Placeholder 5">
            <a:extLst>
              <a:ext uri="{FF2B5EF4-FFF2-40B4-BE49-F238E27FC236}">
                <a16:creationId xmlns:a16="http://schemas.microsoft.com/office/drawing/2014/main" id="{CD9729B4-1F0A-8FA3-00F9-5544E49FE023}"/>
              </a:ext>
            </a:extLst>
          </p:cNvPr>
          <p:cNvSpPr>
            <a:spLocks noGrp="1"/>
          </p:cNvSpPr>
          <p:nvPr>
            <p:ph type="body" sz="quarter" idx="13"/>
          </p:nvPr>
        </p:nvSpPr>
        <p:spPr/>
        <p:txBody>
          <a:bodyPr/>
          <a:lstStyle/>
          <a:p>
            <a:endParaRPr lang="en-GB"/>
          </a:p>
        </p:txBody>
      </p:sp>
      <p:pic>
        <p:nvPicPr>
          <p:cNvPr id="7" name="Picture 6" descr="A diagram of a diagram&#10;&#10;Description automatically generated">
            <a:extLst>
              <a:ext uri="{FF2B5EF4-FFF2-40B4-BE49-F238E27FC236}">
                <a16:creationId xmlns:a16="http://schemas.microsoft.com/office/drawing/2014/main" id="{4CA0CD0D-72D4-5E78-8353-D0A13AA2FC06}"/>
              </a:ext>
            </a:extLst>
          </p:cNvPr>
          <p:cNvPicPr>
            <a:picLocks noChangeAspect="1"/>
          </p:cNvPicPr>
          <p:nvPr/>
        </p:nvPicPr>
        <p:blipFill>
          <a:blip r:embed="rId3"/>
          <a:stretch>
            <a:fillRect/>
          </a:stretch>
        </p:blipFill>
        <p:spPr>
          <a:xfrm>
            <a:off x="1397312" y="1777786"/>
            <a:ext cx="9154051" cy="4576117"/>
          </a:xfrm>
          <a:prstGeom prst="rect">
            <a:avLst/>
          </a:prstGeom>
        </p:spPr>
      </p:pic>
    </p:spTree>
    <p:extLst>
      <p:ext uri="{BB962C8B-B14F-4D97-AF65-F5344CB8AC3E}">
        <p14:creationId xmlns:p14="http://schemas.microsoft.com/office/powerpoint/2010/main" val="25577765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DC340-1365-3051-670D-66194258258D}"/>
              </a:ext>
            </a:extLst>
          </p:cNvPr>
          <p:cNvSpPr>
            <a:spLocks noGrp="1"/>
          </p:cNvSpPr>
          <p:nvPr>
            <p:ph type="title"/>
          </p:nvPr>
        </p:nvSpPr>
        <p:spPr/>
        <p:txBody>
          <a:bodyPr/>
          <a:lstStyle/>
          <a:p>
            <a:r>
              <a:rPr lang="en-GB" dirty="0"/>
              <a:t>Evaluation: Genetic Algorithm Comparison</a:t>
            </a:r>
          </a:p>
        </p:txBody>
      </p:sp>
      <p:sp>
        <p:nvSpPr>
          <p:cNvPr id="4" name="Footer Placeholder 3">
            <a:extLst>
              <a:ext uri="{FF2B5EF4-FFF2-40B4-BE49-F238E27FC236}">
                <a16:creationId xmlns:a16="http://schemas.microsoft.com/office/drawing/2014/main" id="{B25759EC-15D9-98F5-80AC-E04F2AE2794A}"/>
              </a:ext>
            </a:extLst>
          </p:cNvPr>
          <p:cNvSpPr>
            <a:spLocks noGrp="1"/>
          </p:cNvSpPr>
          <p:nvPr>
            <p:ph type="ftr" sz="quarter" idx="11"/>
          </p:nvPr>
        </p:nvSpPr>
        <p:spPr/>
        <p:txBody>
          <a:bodyPr/>
          <a:lstStyle/>
          <a:p>
            <a:pPr>
              <a:tabLst>
                <a:tab pos="3949700" algn="l"/>
              </a:tabLst>
            </a:pPr>
            <a:r>
              <a:rPr lang="de-DE"/>
              <a:t>Daniel Sumann</a:t>
            </a:r>
            <a:endParaRPr lang="de-DE" dirty="0"/>
          </a:p>
        </p:txBody>
      </p:sp>
      <p:sp>
        <p:nvSpPr>
          <p:cNvPr id="5" name="Slide Number Placeholder 4">
            <a:extLst>
              <a:ext uri="{FF2B5EF4-FFF2-40B4-BE49-F238E27FC236}">
                <a16:creationId xmlns:a16="http://schemas.microsoft.com/office/drawing/2014/main" id="{3EA2B3C7-147D-2633-D71C-44BC28860399}"/>
              </a:ext>
            </a:extLst>
          </p:cNvPr>
          <p:cNvSpPr>
            <a:spLocks noGrp="1"/>
          </p:cNvSpPr>
          <p:nvPr>
            <p:ph type="sldNum" sz="quarter" idx="12"/>
          </p:nvPr>
        </p:nvSpPr>
        <p:spPr/>
        <p:txBody>
          <a:bodyPr/>
          <a:lstStyle/>
          <a:p>
            <a:fld id="{4B64EC4D-37E3-EF42-B9AB-6337577588CB}" type="slidenum">
              <a:rPr lang="de-DE" smtClean="0"/>
              <a:t>15</a:t>
            </a:fld>
            <a:endParaRPr lang="de-DE" dirty="0"/>
          </a:p>
        </p:txBody>
      </p:sp>
      <p:sp>
        <p:nvSpPr>
          <p:cNvPr id="6" name="Text Placeholder 5">
            <a:extLst>
              <a:ext uri="{FF2B5EF4-FFF2-40B4-BE49-F238E27FC236}">
                <a16:creationId xmlns:a16="http://schemas.microsoft.com/office/drawing/2014/main" id="{CD9729B4-1F0A-8FA3-00F9-5544E49FE023}"/>
              </a:ext>
            </a:extLst>
          </p:cNvPr>
          <p:cNvSpPr>
            <a:spLocks noGrp="1"/>
          </p:cNvSpPr>
          <p:nvPr>
            <p:ph type="body" sz="quarter" idx="13"/>
          </p:nvPr>
        </p:nvSpPr>
        <p:spPr/>
        <p:txBody>
          <a:bodyPr/>
          <a:lstStyle/>
          <a:p>
            <a:endParaRPr lang="en-GB"/>
          </a:p>
        </p:txBody>
      </p:sp>
      <p:grpSp>
        <p:nvGrpSpPr>
          <p:cNvPr id="19" name="Group 18">
            <a:extLst>
              <a:ext uri="{FF2B5EF4-FFF2-40B4-BE49-F238E27FC236}">
                <a16:creationId xmlns:a16="http://schemas.microsoft.com/office/drawing/2014/main" id="{AC78CCA7-5B7C-CD19-569E-5B552BF35022}"/>
              </a:ext>
            </a:extLst>
          </p:cNvPr>
          <p:cNvGrpSpPr/>
          <p:nvPr/>
        </p:nvGrpSpPr>
        <p:grpSpPr>
          <a:xfrm>
            <a:off x="187787" y="1900367"/>
            <a:ext cx="12570641" cy="4269316"/>
            <a:chOff x="305485" y="1900367"/>
            <a:chExt cx="12570641" cy="4269316"/>
          </a:xfrm>
        </p:grpSpPr>
        <p:pic>
          <p:nvPicPr>
            <p:cNvPr id="16" name="Picture 15" descr="A graph of different generations&#10;&#10;Description automatically generated with medium confidence">
              <a:extLst>
                <a:ext uri="{FF2B5EF4-FFF2-40B4-BE49-F238E27FC236}">
                  <a16:creationId xmlns:a16="http://schemas.microsoft.com/office/drawing/2014/main" id="{F050E234-8B5A-958C-4248-D198006DFADB}"/>
                </a:ext>
              </a:extLst>
            </p:cNvPr>
            <p:cNvPicPr>
              <a:picLocks noChangeAspect="1"/>
            </p:cNvPicPr>
            <p:nvPr/>
          </p:nvPicPr>
          <p:blipFill>
            <a:blip r:embed="rId3"/>
            <a:stretch>
              <a:fillRect/>
            </a:stretch>
          </p:blipFill>
          <p:spPr>
            <a:xfrm>
              <a:off x="6590805" y="1900367"/>
              <a:ext cx="6285321" cy="4269316"/>
            </a:xfrm>
            <a:prstGeom prst="rect">
              <a:avLst/>
            </a:prstGeom>
          </p:spPr>
        </p:pic>
        <p:pic>
          <p:nvPicPr>
            <p:cNvPr id="18" name="Picture 17" descr="A graph showing the growth of the generation&#10;&#10;Description automatically generated with medium confidence">
              <a:extLst>
                <a:ext uri="{FF2B5EF4-FFF2-40B4-BE49-F238E27FC236}">
                  <a16:creationId xmlns:a16="http://schemas.microsoft.com/office/drawing/2014/main" id="{407E000B-8B30-5B52-4673-9CE0BDC97A94}"/>
                </a:ext>
              </a:extLst>
            </p:cNvPr>
            <p:cNvPicPr>
              <a:picLocks noChangeAspect="1"/>
            </p:cNvPicPr>
            <p:nvPr/>
          </p:nvPicPr>
          <p:blipFill>
            <a:blip r:embed="rId4"/>
            <a:stretch>
              <a:fillRect/>
            </a:stretch>
          </p:blipFill>
          <p:spPr>
            <a:xfrm>
              <a:off x="305485" y="1900367"/>
              <a:ext cx="6285320" cy="4269316"/>
            </a:xfrm>
            <a:prstGeom prst="rect">
              <a:avLst/>
            </a:prstGeom>
          </p:spPr>
        </p:pic>
      </p:grpSp>
    </p:spTree>
    <p:extLst>
      <p:ext uri="{BB962C8B-B14F-4D97-AF65-F5344CB8AC3E}">
        <p14:creationId xmlns:p14="http://schemas.microsoft.com/office/powerpoint/2010/main" val="24022427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9477B-B002-2C1E-8A15-40CFEE24A46B}"/>
              </a:ext>
            </a:extLst>
          </p:cNvPr>
          <p:cNvSpPr>
            <a:spLocks noGrp="1"/>
          </p:cNvSpPr>
          <p:nvPr>
            <p:ph type="title"/>
          </p:nvPr>
        </p:nvSpPr>
        <p:spPr/>
        <p:txBody>
          <a:bodyPr/>
          <a:lstStyle/>
          <a:p>
            <a:r>
              <a:rPr lang="en-GB" dirty="0"/>
              <a:t>Critical Situation 1</a:t>
            </a:r>
          </a:p>
        </p:txBody>
      </p:sp>
      <p:sp>
        <p:nvSpPr>
          <p:cNvPr id="3" name="Content Placeholder 2">
            <a:extLst>
              <a:ext uri="{FF2B5EF4-FFF2-40B4-BE49-F238E27FC236}">
                <a16:creationId xmlns:a16="http://schemas.microsoft.com/office/drawing/2014/main" id="{5A4E3B00-35B4-3F2F-3D60-984402A47CFE}"/>
              </a:ext>
            </a:extLst>
          </p:cNvPr>
          <p:cNvSpPr>
            <a:spLocks noGrp="1"/>
          </p:cNvSpPr>
          <p:nvPr>
            <p:ph idx="1"/>
          </p:nvPr>
        </p:nvSpPr>
        <p:spPr>
          <a:xfrm>
            <a:off x="880588" y="1787251"/>
            <a:ext cx="5175902" cy="1870349"/>
          </a:xfrm>
        </p:spPr>
        <p:txBody>
          <a:bodyPr>
            <a:normAutofit fontScale="92500"/>
          </a:bodyPr>
          <a:lstStyle/>
          <a:p>
            <a:pPr marL="342900" indent="-342900">
              <a:buFont typeface="Arial" panose="020B0604020202020204" pitchFamily="34" charset="0"/>
              <a:buChar char="•"/>
            </a:pPr>
            <a:r>
              <a:rPr lang="en-US" dirty="0"/>
              <a:t>Critical Situation after pedestrian crossing</a:t>
            </a:r>
          </a:p>
          <a:p>
            <a:pPr marL="342900" indent="-342900">
              <a:buFont typeface="Arial" panose="020B0604020202020204" pitchFamily="34" charset="0"/>
              <a:buChar char="•"/>
            </a:pPr>
            <a:r>
              <a:rPr lang="en-US" dirty="0"/>
              <a:t>NPC vehicle violates path of EGO vehicle</a:t>
            </a:r>
          </a:p>
          <a:p>
            <a:pPr marL="342900" indent="-342900">
              <a:buFont typeface="Arial" panose="020B0604020202020204" pitchFamily="34" charset="0"/>
              <a:buChar char="•"/>
            </a:pPr>
            <a:r>
              <a:rPr lang="en-US" dirty="0"/>
              <a:t>EGO vehicle has to emergency break</a:t>
            </a:r>
          </a:p>
          <a:p>
            <a:endParaRPr lang="en-GB" dirty="0"/>
          </a:p>
        </p:txBody>
      </p:sp>
      <p:sp>
        <p:nvSpPr>
          <p:cNvPr id="4" name="Footer Placeholder 3">
            <a:extLst>
              <a:ext uri="{FF2B5EF4-FFF2-40B4-BE49-F238E27FC236}">
                <a16:creationId xmlns:a16="http://schemas.microsoft.com/office/drawing/2014/main" id="{FBFE3EF3-9B7E-DF60-C0D0-A36CCD509108}"/>
              </a:ext>
            </a:extLst>
          </p:cNvPr>
          <p:cNvSpPr>
            <a:spLocks noGrp="1"/>
          </p:cNvSpPr>
          <p:nvPr>
            <p:ph type="ftr" sz="quarter" idx="11"/>
          </p:nvPr>
        </p:nvSpPr>
        <p:spPr/>
        <p:txBody>
          <a:bodyPr/>
          <a:lstStyle/>
          <a:p>
            <a:pPr>
              <a:tabLst>
                <a:tab pos="3949700" algn="l"/>
              </a:tabLst>
            </a:pPr>
            <a:r>
              <a:rPr lang="de-DE"/>
              <a:t>Daniel Sumann</a:t>
            </a:r>
            <a:endParaRPr lang="de-DE" dirty="0"/>
          </a:p>
        </p:txBody>
      </p:sp>
      <p:sp>
        <p:nvSpPr>
          <p:cNvPr id="5" name="Slide Number Placeholder 4">
            <a:extLst>
              <a:ext uri="{FF2B5EF4-FFF2-40B4-BE49-F238E27FC236}">
                <a16:creationId xmlns:a16="http://schemas.microsoft.com/office/drawing/2014/main" id="{9AC3CC55-B70E-0DFF-3406-962999A0311E}"/>
              </a:ext>
            </a:extLst>
          </p:cNvPr>
          <p:cNvSpPr>
            <a:spLocks noGrp="1"/>
          </p:cNvSpPr>
          <p:nvPr>
            <p:ph type="sldNum" sz="quarter" idx="12"/>
          </p:nvPr>
        </p:nvSpPr>
        <p:spPr/>
        <p:txBody>
          <a:bodyPr/>
          <a:lstStyle/>
          <a:p>
            <a:fld id="{4B64EC4D-37E3-EF42-B9AB-6337577588CB}" type="slidenum">
              <a:rPr lang="de-DE" smtClean="0"/>
              <a:t>16</a:t>
            </a:fld>
            <a:endParaRPr lang="de-DE" dirty="0"/>
          </a:p>
        </p:txBody>
      </p:sp>
      <p:sp>
        <p:nvSpPr>
          <p:cNvPr id="6" name="Text Placeholder 5">
            <a:extLst>
              <a:ext uri="{FF2B5EF4-FFF2-40B4-BE49-F238E27FC236}">
                <a16:creationId xmlns:a16="http://schemas.microsoft.com/office/drawing/2014/main" id="{DBB87C0D-87A9-C600-C9A8-8C7903F8C271}"/>
              </a:ext>
            </a:extLst>
          </p:cNvPr>
          <p:cNvSpPr>
            <a:spLocks noGrp="1"/>
          </p:cNvSpPr>
          <p:nvPr>
            <p:ph type="body" sz="quarter" idx="13"/>
          </p:nvPr>
        </p:nvSpPr>
        <p:spPr/>
        <p:txBody>
          <a:bodyPr/>
          <a:lstStyle/>
          <a:p>
            <a:endParaRPr lang="en-GB"/>
          </a:p>
        </p:txBody>
      </p:sp>
      <p:pic>
        <p:nvPicPr>
          <p:cNvPr id="7" name="normal_view_compressed">
            <a:hlinkClick r:id="" action="ppaction://media"/>
            <a:extLst>
              <a:ext uri="{FF2B5EF4-FFF2-40B4-BE49-F238E27FC236}">
                <a16:creationId xmlns:a16="http://schemas.microsoft.com/office/drawing/2014/main" id="{615428D5-8064-9F07-72C3-489EC175ED5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6574165" y="3732500"/>
            <a:ext cx="5175902" cy="2911444"/>
          </a:xfrm>
          <a:prstGeom prst="rect">
            <a:avLst/>
          </a:prstGeom>
        </p:spPr>
      </p:pic>
      <p:pic>
        <p:nvPicPr>
          <p:cNvPr id="8" name="top_view_compressed">
            <a:hlinkClick r:id="" action="ppaction://media"/>
            <a:extLst>
              <a:ext uri="{FF2B5EF4-FFF2-40B4-BE49-F238E27FC236}">
                <a16:creationId xmlns:a16="http://schemas.microsoft.com/office/drawing/2014/main" id="{08B1A572-0776-C0BB-A37A-9217D6AEAEE0}"/>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574165" y="746155"/>
            <a:ext cx="5175902" cy="2911445"/>
          </a:xfrm>
          <a:prstGeom prst="rect">
            <a:avLst/>
          </a:prstGeom>
        </p:spPr>
      </p:pic>
    </p:spTree>
    <p:extLst>
      <p:ext uri="{BB962C8B-B14F-4D97-AF65-F5344CB8AC3E}">
        <p14:creationId xmlns:p14="http://schemas.microsoft.com/office/powerpoint/2010/main" val="2365787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01" fill="hold"/>
                                        <p:tgtEl>
                                          <p:spTgt spid="7"/>
                                        </p:tgtEl>
                                      </p:cBhvr>
                                    </p:cmd>
                                  </p:childTnLst>
                                </p:cTn>
                              </p:par>
                              <p:par>
                                <p:cTn id="7" presetID="1" presetClass="mediacall" presetSubtype="0" fill="hold" nodeType="withEffect">
                                  <p:stCondLst>
                                    <p:cond delay="0"/>
                                  </p:stCondLst>
                                  <p:childTnLst>
                                    <p:cmd type="call" cmd="playFrom(0.0)">
                                      <p:cBhvr>
                                        <p:cTn id="8" dur="450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7"/>
                    </p:tgtEl>
                  </p:cond>
                </p:stCondLst>
                <p:endSync evt="end" delay="0">
                  <p:rtn val="all"/>
                </p:endSync>
                <p:childTnLst>
                  <p:par>
                    <p:cTn id="10" fill="hold">
                      <p:stCondLst>
                        <p:cond delay="0"/>
                      </p:stCondLst>
                      <p:childTnLst>
                        <p:par>
                          <p:cTn id="11" fill="hold">
                            <p:stCondLst>
                              <p:cond delay="0"/>
                            </p:stCondLst>
                            <p:childTnLst>
                              <p:par>
                                <p:cTn id="12" presetID="2" presetClass="mediacall" presetSubtype="0" fill="hold" nodeType="clickEffect">
                                  <p:stCondLst>
                                    <p:cond delay="0"/>
                                  </p:stCondLst>
                                  <p:childTnLst>
                                    <p:cmd type="call" cmd="togglePause">
                                      <p:cBhvr>
                                        <p:cTn id="13" dur="1" fill="hold"/>
                                        <p:tgtEl>
                                          <p:spTgt spid="7"/>
                                        </p:tgtEl>
                                      </p:cBhvr>
                                    </p:cmd>
                                  </p:childTnLst>
                                </p:cTn>
                              </p:par>
                            </p:childTnLst>
                          </p:cTn>
                        </p:par>
                      </p:childTnLst>
                    </p:cTn>
                  </p:par>
                </p:childTnLst>
              </p:cTn>
              <p:nextCondLst>
                <p:cond evt="onClick" delay="0">
                  <p:tgtEl>
                    <p:spTgt spid="7"/>
                  </p:tgtEl>
                </p:cond>
              </p:nextCondLst>
            </p:seq>
            <p:seq concurrent="1" nextAc="seek">
              <p:cTn id="14" restart="whenNotActive" fill="hold" evtFilter="cancelBubble" nodeType="interactiveSeq">
                <p:stCondLst>
                  <p:cond evt="onClick" delay="0">
                    <p:tgtEl>
                      <p:spTgt spid="8"/>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withEffect">
                                  <p:stCondLst>
                                    <p:cond delay="0"/>
                                  </p:stCondLst>
                                  <p:childTnLst>
                                    <p:cmd type="call" cmd="togglePause">
                                      <p:cBhvr>
                                        <p:cTn id="18" dur="1" fill="hold"/>
                                        <p:tgtEl>
                                          <p:spTgt spid="8"/>
                                        </p:tgtEl>
                                      </p:cBhvr>
                                    </p:cmd>
                                  </p:childTnLst>
                                </p:cTn>
                              </p:par>
                            </p:childTnLst>
                          </p:cTn>
                        </p:par>
                      </p:childTnLst>
                    </p:cTn>
                  </p:par>
                </p:childTnLst>
              </p:cTn>
              <p:nextCondLst>
                <p:cond evt="onClick" delay="0">
                  <p:tgtEl>
                    <p:spTgt spid="8"/>
                  </p:tgtEl>
                </p:cond>
              </p:nextCondLst>
            </p:seq>
            <p:video>
              <p:cMediaNode vol="80000">
                <p:cTn id="19" fill="hold" display="0">
                  <p:stCondLst>
                    <p:cond delay="indefinite"/>
                  </p:stCondLst>
                </p:cTn>
                <p:tgtEl>
                  <p:spTgt spid="7"/>
                </p:tgtEl>
              </p:cMediaNode>
            </p:video>
            <p:video>
              <p:cMediaNode vol="80000">
                <p:cTn id="20" fill="hold" display="0">
                  <p:stCondLst>
                    <p:cond delay="indefinite"/>
                  </p:stCondLst>
                </p:cTn>
                <p:tgtEl>
                  <p:spTgt spid="8"/>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16B68-AF19-21D4-EFD9-71C00919032F}"/>
              </a:ext>
            </a:extLst>
          </p:cNvPr>
          <p:cNvSpPr>
            <a:spLocks noGrp="1"/>
          </p:cNvSpPr>
          <p:nvPr>
            <p:ph type="title"/>
          </p:nvPr>
        </p:nvSpPr>
        <p:spPr/>
        <p:txBody>
          <a:bodyPr/>
          <a:lstStyle/>
          <a:p>
            <a:r>
              <a:rPr lang="en-GB" dirty="0"/>
              <a:t>Critical Situation 2</a:t>
            </a:r>
          </a:p>
        </p:txBody>
      </p:sp>
      <p:sp>
        <p:nvSpPr>
          <p:cNvPr id="3" name="Content Placeholder 2">
            <a:extLst>
              <a:ext uri="{FF2B5EF4-FFF2-40B4-BE49-F238E27FC236}">
                <a16:creationId xmlns:a16="http://schemas.microsoft.com/office/drawing/2014/main" id="{AED9CDC4-A4EA-59BC-627B-D9D3B3CF68EA}"/>
              </a:ext>
            </a:extLst>
          </p:cNvPr>
          <p:cNvSpPr>
            <a:spLocks noGrp="1"/>
          </p:cNvSpPr>
          <p:nvPr>
            <p:ph idx="1"/>
          </p:nvPr>
        </p:nvSpPr>
        <p:spPr>
          <a:xfrm>
            <a:off x="880588" y="1779632"/>
            <a:ext cx="5194391" cy="1691672"/>
          </a:xfrm>
        </p:spPr>
        <p:txBody>
          <a:bodyPr/>
          <a:lstStyle/>
          <a:p>
            <a:pPr marL="342900" indent="-342900">
              <a:buFont typeface="Arial" panose="020B0604020202020204" pitchFamily="34" charset="0"/>
              <a:buChar char="•"/>
            </a:pPr>
            <a:r>
              <a:rPr lang="en-US" dirty="0"/>
              <a:t>Critical Situation inside junction</a:t>
            </a:r>
          </a:p>
          <a:p>
            <a:pPr marL="342900" indent="-342900">
              <a:buFont typeface="Arial" panose="020B0604020202020204" pitchFamily="34" charset="0"/>
              <a:buChar char="•"/>
            </a:pPr>
            <a:r>
              <a:rPr lang="en-US" dirty="0"/>
              <a:t>NPC vehicle ignores right of way</a:t>
            </a:r>
          </a:p>
          <a:p>
            <a:pPr marL="342900" indent="-342900">
              <a:buFont typeface="Arial" panose="020B0604020202020204" pitchFamily="34" charset="0"/>
              <a:buChar char="•"/>
            </a:pPr>
            <a:r>
              <a:rPr lang="en-US" dirty="0"/>
              <a:t>EGO vehicle has to emergency break</a:t>
            </a:r>
            <a:endParaRPr lang="en-GB" dirty="0"/>
          </a:p>
        </p:txBody>
      </p:sp>
      <p:sp>
        <p:nvSpPr>
          <p:cNvPr id="4" name="Footer Placeholder 3">
            <a:extLst>
              <a:ext uri="{FF2B5EF4-FFF2-40B4-BE49-F238E27FC236}">
                <a16:creationId xmlns:a16="http://schemas.microsoft.com/office/drawing/2014/main" id="{A8077580-3E44-8E30-F7FD-0A2C2924CBD7}"/>
              </a:ext>
            </a:extLst>
          </p:cNvPr>
          <p:cNvSpPr>
            <a:spLocks noGrp="1"/>
          </p:cNvSpPr>
          <p:nvPr>
            <p:ph type="ftr" sz="quarter" idx="11"/>
          </p:nvPr>
        </p:nvSpPr>
        <p:spPr/>
        <p:txBody>
          <a:bodyPr/>
          <a:lstStyle/>
          <a:p>
            <a:pPr>
              <a:tabLst>
                <a:tab pos="3949700" algn="l"/>
              </a:tabLst>
            </a:pPr>
            <a:r>
              <a:rPr lang="de-DE"/>
              <a:t>Daniel Sumann</a:t>
            </a:r>
            <a:endParaRPr lang="de-DE" dirty="0"/>
          </a:p>
        </p:txBody>
      </p:sp>
      <p:sp>
        <p:nvSpPr>
          <p:cNvPr id="5" name="Slide Number Placeholder 4">
            <a:extLst>
              <a:ext uri="{FF2B5EF4-FFF2-40B4-BE49-F238E27FC236}">
                <a16:creationId xmlns:a16="http://schemas.microsoft.com/office/drawing/2014/main" id="{6ABD992F-A0A2-69D5-755D-85D537969DF2}"/>
              </a:ext>
            </a:extLst>
          </p:cNvPr>
          <p:cNvSpPr>
            <a:spLocks noGrp="1"/>
          </p:cNvSpPr>
          <p:nvPr>
            <p:ph type="sldNum" sz="quarter" idx="12"/>
          </p:nvPr>
        </p:nvSpPr>
        <p:spPr/>
        <p:txBody>
          <a:bodyPr/>
          <a:lstStyle/>
          <a:p>
            <a:fld id="{4B64EC4D-37E3-EF42-B9AB-6337577588CB}" type="slidenum">
              <a:rPr lang="de-DE" smtClean="0"/>
              <a:t>17</a:t>
            </a:fld>
            <a:endParaRPr lang="de-DE" dirty="0"/>
          </a:p>
        </p:txBody>
      </p:sp>
      <p:sp>
        <p:nvSpPr>
          <p:cNvPr id="6" name="Text Placeholder 5">
            <a:extLst>
              <a:ext uri="{FF2B5EF4-FFF2-40B4-BE49-F238E27FC236}">
                <a16:creationId xmlns:a16="http://schemas.microsoft.com/office/drawing/2014/main" id="{CE67E72F-E611-EDB9-2571-11D928BB15FB}"/>
              </a:ext>
            </a:extLst>
          </p:cNvPr>
          <p:cNvSpPr>
            <a:spLocks noGrp="1"/>
          </p:cNvSpPr>
          <p:nvPr>
            <p:ph type="body" sz="quarter" idx="13"/>
          </p:nvPr>
        </p:nvSpPr>
        <p:spPr/>
        <p:txBody>
          <a:bodyPr/>
          <a:lstStyle/>
          <a:p>
            <a:endParaRPr lang="en-GB"/>
          </a:p>
        </p:txBody>
      </p:sp>
      <p:pic>
        <p:nvPicPr>
          <p:cNvPr id="7" name="normal_view_compressed">
            <a:hlinkClick r:id="" action="ppaction://media"/>
            <a:extLst>
              <a:ext uri="{FF2B5EF4-FFF2-40B4-BE49-F238E27FC236}">
                <a16:creationId xmlns:a16="http://schemas.microsoft.com/office/drawing/2014/main" id="{F3E8EDF4-FF3F-3343-CBE1-7A16AFDFE578}"/>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6497908" y="3733454"/>
            <a:ext cx="5229779" cy="2941751"/>
          </a:xfrm>
          <a:prstGeom prst="rect">
            <a:avLst/>
          </a:prstGeom>
        </p:spPr>
      </p:pic>
      <p:pic>
        <p:nvPicPr>
          <p:cNvPr id="8" name="top_view_compressed">
            <a:hlinkClick r:id="" action="ppaction://media"/>
            <a:extLst>
              <a:ext uri="{FF2B5EF4-FFF2-40B4-BE49-F238E27FC236}">
                <a16:creationId xmlns:a16="http://schemas.microsoft.com/office/drawing/2014/main" id="{ADDDD41E-B837-92DE-794D-5736D27D1C32}"/>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497906" y="742620"/>
            <a:ext cx="5229781" cy="2941751"/>
          </a:xfrm>
          <a:prstGeom prst="rect">
            <a:avLst/>
          </a:prstGeom>
        </p:spPr>
      </p:pic>
    </p:spTree>
    <p:extLst>
      <p:ext uri="{BB962C8B-B14F-4D97-AF65-F5344CB8AC3E}">
        <p14:creationId xmlns:p14="http://schemas.microsoft.com/office/powerpoint/2010/main" val="2423535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05" fill="hold"/>
                                        <p:tgtEl>
                                          <p:spTgt spid="7"/>
                                        </p:tgtEl>
                                      </p:cBhvr>
                                    </p:cmd>
                                  </p:childTnLst>
                                </p:cTn>
                              </p:par>
                              <p:par>
                                <p:cTn id="7" presetID="1" presetClass="mediacall" presetSubtype="0" fill="hold" nodeType="withEffect">
                                  <p:stCondLst>
                                    <p:cond delay="0"/>
                                  </p:stCondLst>
                                  <p:childTnLst>
                                    <p:cmd type="call" cmd="playFrom(0.0)">
                                      <p:cBhvr>
                                        <p:cTn id="8" dur="3605"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7"/>
                    </p:tgtEl>
                  </p:cond>
                </p:stCondLst>
                <p:endSync evt="end" delay="0">
                  <p:rtn val="all"/>
                </p:endSync>
                <p:childTnLst>
                  <p:par>
                    <p:cTn id="10" fill="hold">
                      <p:stCondLst>
                        <p:cond delay="0"/>
                      </p:stCondLst>
                      <p:childTnLst>
                        <p:par>
                          <p:cTn id="11" fill="hold">
                            <p:stCondLst>
                              <p:cond delay="0"/>
                            </p:stCondLst>
                            <p:childTnLst>
                              <p:par>
                                <p:cTn id="12" presetID="2" presetClass="mediacall" presetSubtype="0" fill="hold" nodeType="clickEffect">
                                  <p:stCondLst>
                                    <p:cond delay="0"/>
                                  </p:stCondLst>
                                  <p:childTnLst>
                                    <p:cmd type="call" cmd="togglePause">
                                      <p:cBhvr>
                                        <p:cTn id="13" dur="1" fill="hold"/>
                                        <p:tgtEl>
                                          <p:spTgt spid="7"/>
                                        </p:tgtEl>
                                      </p:cBhvr>
                                    </p:cmd>
                                  </p:childTnLst>
                                </p:cTn>
                              </p:par>
                            </p:childTnLst>
                          </p:cTn>
                        </p:par>
                      </p:childTnLst>
                    </p:cTn>
                  </p:par>
                </p:childTnLst>
              </p:cTn>
              <p:nextCondLst>
                <p:cond evt="onClick" delay="0">
                  <p:tgtEl>
                    <p:spTgt spid="7"/>
                  </p:tgtEl>
                </p:cond>
              </p:nextCondLst>
            </p:seq>
            <p:seq concurrent="1" nextAc="seek">
              <p:cTn id="14" restart="whenNotActive" fill="hold" evtFilter="cancelBubble" nodeType="interactiveSeq">
                <p:stCondLst>
                  <p:cond evt="onClick" delay="0">
                    <p:tgtEl>
                      <p:spTgt spid="8"/>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withEffect">
                                  <p:stCondLst>
                                    <p:cond delay="0"/>
                                  </p:stCondLst>
                                  <p:childTnLst>
                                    <p:cmd type="call" cmd="togglePause">
                                      <p:cBhvr>
                                        <p:cTn id="18" dur="1" fill="hold"/>
                                        <p:tgtEl>
                                          <p:spTgt spid="8"/>
                                        </p:tgtEl>
                                      </p:cBhvr>
                                    </p:cmd>
                                  </p:childTnLst>
                                </p:cTn>
                              </p:par>
                            </p:childTnLst>
                          </p:cTn>
                        </p:par>
                      </p:childTnLst>
                    </p:cTn>
                  </p:par>
                </p:childTnLst>
              </p:cTn>
              <p:nextCondLst>
                <p:cond evt="onClick" delay="0">
                  <p:tgtEl>
                    <p:spTgt spid="8"/>
                  </p:tgtEl>
                </p:cond>
              </p:nextCondLst>
            </p:seq>
            <p:video>
              <p:cMediaNode vol="80000">
                <p:cTn id="19" fill="hold" display="0">
                  <p:stCondLst>
                    <p:cond delay="indefinite"/>
                  </p:stCondLst>
                </p:cTn>
                <p:tgtEl>
                  <p:spTgt spid="7"/>
                </p:tgtEl>
              </p:cMediaNode>
            </p:video>
            <p:video>
              <p:cMediaNode vol="80000">
                <p:cTn id="20" fill="hold" display="0">
                  <p:stCondLst>
                    <p:cond delay="indefinite"/>
                  </p:stCondLst>
                </p:cTn>
                <p:tgtEl>
                  <p:spTgt spid="8"/>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443ED-9A13-86EA-1103-CCB5DEA4B06E}"/>
              </a:ext>
            </a:extLst>
          </p:cNvPr>
          <p:cNvSpPr>
            <a:spLocks noGrp="1"/>
          </p:cNvSpPr>
          <p:nvPr>
            <p:ph type="title"/>
          </p:nvPr>
        </p:nvSpPr>
        <p:spPr/>
        <p:txBody>
          <a:bodyPr/>
          <a:lstStyle/>
          <a:p>
            <a:r>
              <a:rPr lang="en-GB" dirty="0"/>
              <a:t>Critical Situation 3</a:t>
            </a:r>
          </a:p>
        </p:txBody>
      </p:sp>
      <p:sp>
        <p:nvSpPr>
          <p:cNvPr id="3" name="Content Placeholder 2">
            <a:extLst>
              <a:ext uri="{FF2B5EF4-FFF2-40B4-BE49-F238E27FC236}">
                <a16:creationId xmlns:a16="http://schemas.microsoft.com/office/drawing/2014/main" id="{A366329D-A21A-32E3-99B1-75A91F34B77B}"/>
              </a:ext>
            </a:extLst>
          </p:cNvPr>
          <p:cNvSpPr>
            <a:spLocks noGrp="1"/>
          </p:cNvSpPr>
          <p:nvPr>
            <p:ph idx="1"/>
          </p:nvPr>
        </p:nvSpPr>
        <p:spPr>
          <a:xfrm>
            <a:off x="880588" y="1787251"/>
            <a:ext cx="4374584" cy="1870349"/>
          </a:xfrm>
        </p:spPr>
        <p:txBody>
          <a:bodyPr>
            <a:normAutofit/>
          </a:bodyPr>
          <a:lstStyle/>
          <a:p>
            <a:pPr marL="342900" indent="-342900">
              <a:buFont typeface="Arial" panose="020B0604020202020204" pitchFamily="34" charset="0"/>
              <a:buChar char="•"/>
            </a:pPr>
            <a:r>
              <a:rPr lang="en-US" dirty="0"/>
              <a:t>Kid is occluded by Truck and runs over road</a:t>
            </a:r>
          </a:p>
          <a:p>
            <a:pPr marL="342900" indent="-342900">
              <a:buFont typeface="Arial" panose="020B0604020202020204" pitchFamily="34" charset="0"/>
              <a:buChar char="•"/>
            </a:pPr>
            <a:r>
              <a:rPr lang="en-US" dirty="0"/>
              <a:t>EGO vehicle has to emergency break</a:t>
            </a:r>
          </a:p>
        </p:txBody>
      </p:sp>
      <p:sp>
        <p:nvSpPr>
          <p:cNvPr id="4" name="Footer Placeholder 3">
            <a:extLst>
              <a:ext uri="{FF2B5EF4-FFF2-40B4-BE49-F238E27FC236}">
                <a16:creationId xmlns:a16="http://schemas.microsoft.com/office/drawing/2014/main" id="{1722E267-088A-93FA-5242-67B55E2C6E52}"/>
              </a:ext>
            </a:extLst>
          </p:cNvPr>
          <p:cNvSpPr>
            <a:spLocks noGrp="1"/>
          </p:cNvSpPr>
          <p:nvPr>
            <p:ph type="ftr" sz="quarter" idx="11"/>
          </p:nvPr>
        </p:nvSpPr>
        <p:spPr/>
        <p:txBody>
          <a:bodyPr/>
          <a:lstStyle/>
          <a:p>
            <a:pPr>
              <a:tabLst>
                <a:tab pos="3949700" algn="l"/>
              </a:tabLst>
            </a:pPr>
            <a:r>
              <a:rPr lang="de-DE"/>
              <a:t>Daniel Sumann</a:t>
            </a:r>
            <a:endParaRPr lang="de-DE" dirty="0"/>
          </a:p>
        </p:txBody>
      </p:sp>
      <p:sp>
        <p:nvSpPr>
          <p:cNvPr id="5" name="Slide Number Placeholder 4">
            <a:extLst>
              <a:ext uri="{FF2B5EF4-FFF2-40B4-BE49-F238E27FC236}">
                <a16:creationId xmlns:a16="http://schemas.microsoft.com/office/drawing/2014/main" id="{4E70945F-004F-1E91-6CFB-49A08A740D75}"/>
              </a:ext>
            </a:extLst>
          </p:cNvPr>
          <p:cNvSpPr>
            <a:spLocks noGrp="1"/>
          </p:cNvSpPr>
          <p:nvPr>
            <p:ph type="sldNum" sz="quarter" idx="12"/>
          </p:nvPr>
        </p:nvSpPr>
        <p:spPr/>
        <p:txBody>
          <a:bodyPr/>
          <a:lstStyle/>
          <a:p>
            <a:fld id="{4B64EC4D-37E3-EF42-B9AB-6337577588CB}" type="slidenum">
              <a:rPr lang="de-DE" smtClean="0"/>
              <a:t>18</a:t>
            </a:fld>
            <a:endParaRPr lang="de-DE" dirty="0"/>
          </a:p>
        </p:txBody>
      </p:sp>
      <p:sp>
        <p:nvSpPr>
          <p:cNvPr id="6" name="Text Placeholder 5">
            <a:extLst>
              <a:ext uri="{FF2B5EF4-FFF2-40B4-BE49-F238E27FC236}">
                <a16:creationId xmlns:a16="http://schemas.microsoft.com/office/drawing/2014/main" id="{7ADAF01E-6EC2-00D1-1BD9-B3C18789D9FE}"/>
              </a:ext>
            </a:extLst>
          </p:cNvPr>
          <p:cNvSpPr>
            <a:spLocks noGrp="1"/>
          </p:cNvSpPr>
          <p:nvPr>
            <p:ph type="body" sz="quarter" idx="13"/>
          </p:nvPr>
        </p:nvSpPr>
        <p:spPr/>
        <p:txBody>
          <a:bodyPr/>
          <a:lstStyle/>
          <a:p>
            <a:endParaRPr lang="en-GB"/>
          </a:p>
        </p:txBody>
      </p:sp>
      <p:pic>
        <p:nvPicPr>
          <p:cNvPr id="7" name="rear_view_compressed">
            <a:hlinkClick r:id="" action="ppaction://media"/>
            <a:extLst>
              <a:ext uri="{FF2B5EF4-FFF2-40B4-BE49-F238E27FC236}">
                <a16:creationId xmlns:a16="http://schemas.microsoft.com/office/drawing/2014/main" id="{54684F27-12D6-F597-FD91-B78BFF9E3DF1}"/>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6567512" y="3689925"/>
            <a:ext cx="5192797" cy="2920948"/>
          </a:xfrm>
          <a:prstGeom prst="rect">
            <a:avLst/>
          </a:prstGeom>
        </p:spPr>
      </p:pic>
      <p:pic>
        <p:nvPicPr>
          <p:cNvPr id="8" name="top_view_compressed">
            <a:hlinkClick r:id="" action="ppaction://media"/>
            <a:extLst>
              <a:ext uri="{FF2B5EF4-FFF2-40B4-BE49-F238E27FC236}">
                <a16:creationId xmlns:a16="http://schemas.microsoft.com/office/drawing/2014/main" id="{2FED689E-1620-3E4B-FF27-7E3F32D262B7}"/>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567512" y="736652"/>
            <a:ext cx="5192797" cy="2920948"/>
          </a:xfrm>
          <a:prstGeom prst="rect">
            <a:avLst/>
          </a:prstGeom>
        </p:spPr>
      </p:pic>
    </p:spTree>
    <p:extLst>
      <p:ext uri="{BB962C8B-B14F-4D97-AF65-F5344CB8AC3E}">
        <p14:creationId xmlns:p14="http://schemas.microsoft.com/office/powerpoint/2010/main" val="736247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15" fill="hold"/>
                                        <p:tgtEl>
                                          <p:spTgt spid="7"/>
                                        </p:tgtEl>
                                      </p:cBhvr>
                                    </p:cmd>
                                  </p:childTnLst>
                                </p:cTn>
                              </p:par>
                              <p:par>
                                <p:cTn id="7" presetID="1" presetClass="mediacall" presetSubtype="0" fill="hold" nodeType="withEffect">
                                  <p:stCondLst>
                                    <p:cond delay="0"/>
                                  </p:stCondLst>
                                  <p:childTnLst>
                                    <p:cmd type="call" cmd="playFrom(0.0)">
                                      <p:cBhvr>
                                        <p:cTn id="8" dur="9215"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7"/>
                    </p:tgtEl>
                  </p:cond>
                </p:stCondLst>
                <p:endSync evt="end" delay="0">
                  <p:rtn val="all"/>
                </p:endSync>
                <p:childTnLst>
                  <p:par>
                    <p:cTn id="10" fill="hold">
                      <p:stCondLst>
                        <p:cond delay="0"/>
                      </p:stCondLst>
                      <p:childTnLst>
                        <p:par>
                          <p:cTn id="11" fill="hold">
                            <p:stCondLst>
                              <p:cond delay="0"/>
                            </p:stCondLst>
                            <p:childTnLst>
                              <p:par>
                                <p:cTn id="12" presetID="2" presetClass="mediacall" presetSubtype="0" fill="hold" nodeType="clickEffect">
                                  <p:stCondLst>
                                    <p:cond delay="0"/>
                                  </p:stCondLst>
                                  <p:childTnLst>
                                    <p:cmd type="call" cmd="togglePause">
                                      <p:cBhvr>
                                        <p:cTn id="13" dur="1" fill="hold"/>
                                        <p:tgtEl>
                                          <p:spTgt spid="7"/>
                                        </p:tgtEl>
                                      </p:cBhvr>
                                    </p:cmd>
                                  </p:childTnLst>
                                </p:cTn>
                              </p:par>
                            </p:childTnLst>
                          </p:cTn>
                        </p:par>
                      </p:childTnLst>
                    </p:cTn>
                  </p:par>
                </p:childTnLst>
              </p:cTn>
              <p:nextCondLst>
                <p:cond evt="onClick" delay="0">
                  <p:tgtEl>
                    <p:spTgt spid="7"/>
                  </p:tgtEl>
                </p:cond>
              </p:nextCondLst>
            </p:seq>
            <p:seq concurrent="1" nextAc="seek">
              <p:cTn id="14" restart="whenNotActive" fill="hold" evtFilter="cancelBubble" nodeType="interactiveSeq">
                <p:stCondLst>
                  <p:cond evt="onClick" delay="0">
                    <p:tgtEl>
                      <p:spTgt spid="8"/>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withEffect">
                                  <p:stCondLst>
                                    <p:cond delay="0"/>
                                  </p:stCondLst>
                                  <p:childTnLst>
                                    <p:cmd type="call" cmd="togglePause">
                                      <p:cBhvr>
                                        <p:cTn id="18" dur="1" fill="hold"/>
                                        <p:tgtEl>
                                          <p:spTgt spid="8"/>
                                        </p:tgtEl>
                                      </p:cBhvr>
                                    </p:cmd>
                                  </p:childTnLst>
                                </p:cTn>
                              </p:par>
                            </p:childTnLst>
                          </p:cTn>
                        </p:par>
                      </p:childTnLst>
                    </p:cTn>
                  </p:par>
                </p:childTnLst>
              </p:cTn>
              <p:nextCondLst>
                <p:cond evt="onClick" delay="0">
                  <p:tgtEl>
                    <p:spTgt spid="8"/>
                  </p:tgtEl>
                </p:cond>
              </p:nextCondLst>
            </p:seq>
            <p:video>
              <p:cMediaNode vol="80000">
                <p:cTn id="19" fill="hold" display="0">
                  <p:stCondLst>
                    <p:cond delay="indefinite"/>
                  </p:stCondLst>
                </p:cTn>
                <p:tgtEl>
                  <p:spTgt spid="7"/>
                </p:tgtEl>
              </p:cMediaNode>
            </p:video>
            <p:video>
              <p:cMediaNode vol="80000">
                <p:cTn id="20" fill="hold" display="0">
                  <p:stCondLst>
                    <p:cond delay="indefinite"/>
                  </p:stCondLst>
                </p:cTn>
                <p:tgtEl>
                  <p:spTgt spid="8"/>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D884245-C014-5FBF-3CB4-7D1610E02062}"/>
              </a:ext>
            </a:extLst>
          </p:cNvPr>
          <p:cNvSpPr>
            <a:spLocks noGrp="1"/>
          </p:cNvSpPr>
          <p:nvPr>
            <p:ph type="ftr" sz="quarter" idx="11"/>
          </p:nvPr>
        </p:nvSpPr>
        <p:spPr/>
        <p:txBody>
          <a:bodyPr/>
          <a:lstStyle/>
          <a:p>
            <a:pPr>
              <a:tabLst>
                <a:tab pos="3949700" algn="l"/>
              </a:tabLst>
            </a:pPr>
            <a:r>
              <a:rPr lang="de-DE"/>
              <a:t>Daniel Sumann</a:t>
            </a:r>
            <a:endParaRPr lang="de-DE" dirty="0"/>
          </a:p>
        </p:txBody>
      </p:sp>
      <p:sp>
        <p:nvSpPr>
          <p:cNvPr id="5" name="Slide Number Placeholder 4">
            <a:extLst>
              <a:ext uri="{FF2B5EF4-FFF2-40B4-BE49-F238E27FC236}">
                <a16:creationId xmlns:a16="http://schemas.microsoft.com/office/drawing/2014/main" id="{364A19B6-F72F-2EAC-C242-1963E47AAC29}"/>
              </a:ext>
            </a:extLst>
          </p:cNvPr>
          <p:cNvSpPr>
            <a:spLocks noGrp="1"/>
          </p:cNvSpPr>
          <p:nvPr>
            <p:ph type="sldNum" sz="quarter" idx="12"/>
          </p:nvPr>
        </p:nvSpPr>
        <p:spPr/>
        <p:txBody>
          <a:bodyPr/>
          <a:lstStyle/>
          <a:p>
            <a:fld id="{4B64EC4D-37E3-EF42-B9AB-6337577588CB}" type="slidenum">
              <a:rPr lang="de-DE" smtClean="0"/>
              <a:t>19</a:t>
            </a:fld>
            <a:endParaRPr lang="de-DE" dirty="0"/>
          </a:p>
        </p:txBody>
      </p:sp>
      <p:sp>
        <p:nvSpPr>
          <p:cNvPr id="10" name="Text Placeholder 9">
            <a:extLst>
              <a:ext uri="{FF2B5EF4-FFF2-40B4-BE49-F238E27FC236}">
                <a16:creationId xmlns:a16="http://schemas.microsoft.com/office/drawing/2014/main" id="{11D7679A-34B2-6EBF-8330-3D407D5FB835}"/>
              </a:ext>
            </a:extLst>
          </p:cNvPr>
          <p:cNvSpPr>
            <a:spLocks noGrp="1"/>
          </p:cNvSpPr>
          <p:nvPr>
            <p:ph type="body" sz="quarter" idx="13"/>
          </p:nvPr>
        </p:nvSpPr>
        <p:spPr/>
        <p:txBody>
          <a:bodyPr/>
          <a:lstStyle/>
          <a:p>
            <a:endParaRPr lang="en-GB"/>
          </a:p>
        </p:txBody>
      </p:sp>
      <p:sp>
        <p:nvSpPr>
          <p:cNvPr id="13" name="TextBox 12">
            <a:extLst>
              <a:ext uri="{FF2B5EF4-FFF2-40B4-BE49-F238E27FC236}">
                <a16:creationId xmlns:a16="http://schemas.microsoft.com/office/drawing/2014/main" id="{D66BA704-E110-038C-408D-6C8E5ED6FB6C}"/>
              </a:ext>
            </a:extLst>
          </p:cNvPr>
          <p:cNvSpPr txBox="1"/>
          <p:nvPr/>
        </p:nvSpPr>
        <p:spPr>
          <a:xfrm>
            <a:off x="1587006" y="2711669"/>
            <a:ext cx="9764111" cy="1015663"/>
          </a:xfrm>
          <a:prstGeom prst="rect">
            <a:avLst/>
          </a:prstGeom>
          <a:noFill/>
        </p:spPr>
        <p:txBody>
          <a:bodyPr wrap="square" lIns="0" rtlCol="0">
            <a:spAutoFit/>
          </a:bodyPr>
          <a:lstStyle/>
          <a:p>
            <a:pPr algn="ctr"/>
            <a:r>
              <a:rPr lang="en-GB" sz="6000" dirty="0"/>
              <a:t>Thank You!</a:t>
            </a:r>
          </a:p>
        </p:txBody>
      </p:sp>
    </p:spTree>
    <p:extLst>
      <p:ext uri="{BB962C8B-B14F-4D97-AF65-F5344CB8AC3E}">
        <p14:creationId xmlns:p14="http://schemas.microsoft.com/office/powerpoint/2010/main" val="5349962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FA08F-7FD7-5877-F94E-E6017A62DE7D}"/>
              </a:ext>
            </a:extLst>
          </p:cNvPr>
          <p:cNvSpPr>
            <a:spLocks noGrp="1"/>
          </p:cNvSpPr>
          <p:nvPr>
            <p:ph type="title"/>
          </p:nvPr>
        </p:nvSpPr>
        <p:spPr/>
        <p:txBody>
          <a:bodyPr/>
          <a:lstStyle/>
          <a:p>
            <a:r>
              <a:rPr lang="en-GB" dirty="0"/>
              <a:t>Introduction</a:t>
            </a:r>
          </a:p>
        </p:txBody>
      </p:sp>
      <p:sp>
        <p:nvSpPr>
          <p:cNvPr id="3" name="Content Placeholder 2">
            <a:extLst>
              <a:ext uri="{FF2B5EF4-FFF2-40B4-BE49-F238E27FC236}">
                <a16:creationId xmlns:a16="http://schemas.microsoft.com/office/drawing/2014/main" id="{EC4C6DB7-CE49-8FB7-CAAB-31E7B6753355}"/>
              </a:ext>
            </a:extLst>
          </p:cNvPr>
          <p:cNvSpPr>
            <a:spLocks noGrp="1"/>
          </p:cNvSpPr>
          <p:nvPr>
            <p:ph idx="1"/>
          </p:nvPr>
        </p:nvSpPr>
        <p:spPr/>
        <p:txBody>
          <a:bodyPr/>
          <a:lstStyle/>
          <a:p>
            <a:pPr marL="342900" indent="-342900">
              <a:buFont typeface="Arial" panose="020B0604020202020204" pitchFamily="34" charset="0"/>
              <a:buChar char="•"/>
            </a:pPr>
            <a:r>
              <a:rPr lang="en-GB" dirty="0"/>
              <a:t>Method for critical traffic scenario generation</a:t>
            </a:r>
          </a:p>
          <a:p>
            <a:pPr marL="747951" lvl="1" indent="-342900">
              <a:buFont typeface="Arial" panose="020B0604020202020204" pitchFamily="34" charset="0"/>
              <a:buChar char="•"/>
            </a:pPr>
            <a:r>
              <a:rPr lang="en-GB" dirty="0"/>
              <a:t>Can be used to validate safety of </a:t>
            </a:r>
            <a:r>
              <a:rPr lang="en-US" dirty="0"/>
              <a:t>autonomous driving systems</a:t>
            </a:r>
          </a:p>
          <a:p>
            <a:pPr marL="457200" indent="-457200">
              <a:buFont typeface="Arial" panose="020B0604020202020204" pitchFamily="34" charset="0"/>
              <a:buChar char="•"/>
            </a:pPr>
            <a:r>
              <a:rPr lang="en-GB" dirty="0"/>
              <a:t>Implementation:</a:t>
            </a:r>
            <a:endParaRPr lang="en-US" dirty="0"/>
          </a:p>
          <a:p>
            <a:pPr marL="862251" lvl="1" indent="-457200">
              <a:buFont typeface="Arial" panose="020B0604020202020204" pitchFamily="34" charset="0"/>
              <a:buChar char="•"/>
            </a:pPr>
            <a:r>
              <a:rPr lang="en-US" dirty="0"/>
              <a:t>Autonomous driving functionality is applied on the EGO vehicle</a:t>
            </a:r>
          </a:p>
          <a:p>
            <a:pPr marL="862251" lvl="1" indent="-457200">
              <a:buFont typeface="Arial" panose="020B0604020202020204" pitchFamily="34" charset="0"/>
              <a:buChar char="•"/>
            </a:pPr>
            <a:r>
              <a:rPr lang="en-US" dirty="0"/>
              <a:t>Genetic Algorithm optimizes </a:t>
            </a:r>
            <a:r>
              <a:rPr lang="en-GB" dirty="0"/>
              <a:t>the criticality of the traffic scenario</a:t>
            </a:r>
          </a:p>
          <a:p>
            <a:pPr marL="1598093" lvl="2" indent="-457200">
              <a:buFont typeface="Arial" panose="020B0604020202020204" pitchFamily="34" charset="0"/>
              <a:buChar char="•"/>
            </a:pPr>
            <a:r>
              <a:rPr lang="en-GB" dirty="0"/>
              <a:t>Controls all other vehicles and pedestrians (NPCs) in the simulation</a:t>
            </a:r>
          </a:p>
          <a:p>
            <a:pPr marL="862251" lvl="1" indent="-457200">
              <a:buFont typeface="Arial" panose="020B0604020202020204" pitchFamily="34" charset="0"/>
              <a:buChar char="•"/>
            </a:pPr>
            <a:r>
              <a:rPr lang="en-GB" dirty="0"/>
              <a:t>The Cumulated Emergency Brake Duration of the EGO vehicle serves as the criticality measure</a:t>
            </a:r>
          </a:p>
          <a:p>
            <a:pPr lvl="1" indent="0">
              <a:buNone/>
            </a:pPr>
            <a:endParaRPr lang="en-US" dirty="0"/>
          </a:p>
          <a:p>
            <a:pPr marL="747951" lvl="1" indent="-342900">
              <a:buFont typeface="Arial" panose="020B0604020202020204" pitchFamily="34" charset="0"/>
              <a:buChar char="•"/>
            </a:pPr>
            <a:endParaRPr lang="en-GB" dirty="0"/>
          </a:p>
        </p:txBody>
      </p:sp>
      <p:sp>
        <p:nvSpPr>
          <p:cNvPr id="4" name="Footer Placeholder 3">
            <a:extLst>
              <a:ext uri="{FF2B5EF4-FFF2-40B4-BE49-F238E27FC236}">
                <a16:creationId xmlns:a16="http://schemas.microsoft.com/office/drawing/2014/main" id="{DC103CC7-F22B-2734-4221-9EE11B4F8229}"/>
              </a:ext>
            </a:extLst>
          </p:cNvPr>
          <p:cNvSpPr>
            <a:spLocks noGrp="1"/>
          </p:cNvSpPr>
          <p:nvPr>
            <p:ph type="ftr" sz="quarter" idx="11"/>
          </p:nvPr>
        </p:nvSpPr>
        <p:spPr/>
        <p:txBody>
          <a:bodyPr/>
          <a:lstStyle/>
          <a:p>
            <a:pPr>
              <a:tabLst>
                <a:tab pos="3949700" algn="l"/>
              </a:tabLst>
            </a:pPr>
            <a:r>
              <a:rPr lang="de-DE"/>
              <a:t>Daniel Sumann</a:t>
            </a:r>
            <a:endParaRPr lang="de-DE" dirty="0"/>
          </a:p>
        </p:txBody>
      </p:sp>
      <p:sp>
        <p:nvSpPr>
          <p:cNvPr id="5" name="Slide Number Placeholder 4">
            <a:extLst>
              <a:ext uri="{FF2B5EF4-FFF2-40B4-BE49-F238E27FC236}">
                <a16:creationId xmlns:a16="http://schemas.microsoft.com/office/drawing/2014/main" id="{4BF32803-C7F8-A26F-772B-76967486BB84}"/>
              </a:ext>
            </a:extLst>
          </p:cNvPr>
          <p:cNvSpPr>
            <a:spLocks noGrp="1"/>
          </p:cNvSpPr>
          <p:nvPr>
            <p:ph type="sldNum" sz="quarter" idx="12"/>
          </p:nvPr>
        </p:nvSpPr>
        <p:spPr/>
        <p:txBody>
          <a:bodyPr/>
          <a:lstStyle/>
          <a:p>
            <a:fld id="{4B64EC4D-37E3-EF42-B9AB-6337577588CB}" type="slidenum">
              <a:rPr lang="de-DE" smtClean="0"/>
              <a:t>2</a:t>
            </a:fld>
            <a:endParaRPr lang="de-DE" dirty="0"/>
          </a:p>
        </p:txBody>
      </p:sp>
      <p:sp>
        <p:nvSpPr>
          <p:cNvPr id="6" name="Text Placeholder 5">
            <a:extLst>
              <a:ext uri="{FF2B5EF4-FFF2-40B4-BE49-F238E27FC236}">
                <a16:creationId xmlns:a16="http://schemas.microsoft.com/office/drawing/2014/main" id="{814227A5-F377-5DDB-90EC-F99777586AAA}"/>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3306680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DC340-1365-3051-670D-66194258258D}"/>
              </a:ext>
            </a:extLst>
          </p:cNvPr>
          <p:cNvSpPr>
            <a:spLocks noGrp="1"/>
          </p:cNvSpPr>
          <p:nvPr>
            <p:ph type="title"/>
          </p:nvPr>
        </p:nvSpPr>
        <p:spPr/>
        <p:txBody>
          <a:bodyPr/>
          <a:lstStyle/>
          <a:p>
            <a:r>
              <a:rPr lang="en-GB" dirty="0"/>
              <a:t>Evaluation: Start Scenario 2</a:t>
            </a:r>
          </a:p>
        </p:txBody>
      </p:sp>
      <p:sp>
        <p:nvSpPr>
          <p:cNvPr id="4" name="Footer Placeholder 3">
            <a:extLst>
              <a:ext uri="{FF2B5EF4-FFF2-40B4-BE49-F238E27FC236}">
                <a16:creationId xmlns:a16="http://schemas.microsoft.com/office/drawing/2014/main" id="{B25759EC-15D9-98F5-80AC-E04F2AE2794A}"/>
              </a:ext>
            </a:extLst>
          </p:cNvPr>
          <p:cNvSpPr>
            <a:spLocks noGrp="1"/>
          </p:cNvSpPr>
          <p:nvPr>
            <p:ph type="ftr" sz="quarter" idx="11"/>
          </p:nvPr>
        </p:nvSpPr>
        <p:spPr/>
        <p:txBody>
          <a:bodyPr/>
          <a:lstStyle/>
          <a:p>
            <a:pPr>
              <a:tabLst>
                <a:tab pos="3949700" algn="l"/>
              </a:tabLst>
            </a:pPr>
            <a:r>
              <a:rPr lang="de-DE"/>
              <a:t>Daniel Sumann</a:t>
            </a:r>
            <a:endParaRPr lang="de-DE" dirty="0"/>
          </a:p>
        </p:txBody>
      </p:sp>
      <p:sp>
        <p:nvSpPr>
          <p:cNvPr id="5" name="Slide Number Placeholder 4">
            <a:extLst>
              <a:ext uri="{FF2B5EF4-FFF2-40B4-BE49-F238E27FC236}">
                <a16:creationId xmlns:a16="http://schemas.microsoft.com/office/drawing/2014/main" id="{3EA2B3C7-147D-2633-D71C-44BC28860399}"/>
              </a:ext>
            </a:extLst>
          </p:cNvPr>
          <p:cNvSpPr>
            <a:spLocks noGrp="1"/>
          </p:cNvSpPr>
          <p:nvPr>
            <p:ph type="sldNum" sz="quarter" idx="12"/>
          </p:nvPr>
        </p:nvSpPr>
        <p:spPr/>
        <p:txBody>
          <a:bodyPr/>
          <a:lstStyle/>
          <a:p>
            <a:fld id="{4B64EC4D-37E3-EF42-B9AB-6337577588CB}" type="slidenum">
              <a:rPr lang="de-DE" smtClean="0"/>
              <a:t>20</a:t>
            </a:fld>
            <a:endParaRPr lang="de-DE" dirty="0"/>
          </a:p>
        </p:txBody>
      </p:sp>
      <p:sp>
        <p:nvSpPr>
          <p:cNvPr id="6" name="Text Placeholder 5">
            <a:extLst>
              <a:ext uri="{FF2B5EF4-FFF2-40B4-BE49-F238E27FC236}">
                <a16:creationId xmlns:a16="http://schemas.microsoft.com/office/drawing/2014/main" id="{CD9729B4-1F0A-8FA3-00F9-5544E49FE023}"/>
              </a:ext>
            </a:extLst>
          </p:cNvPr>
          <p:cNvSpPr>
            <a:spLocks noGrp="1"/>
          </p:cNvSpPr>
          <p:nvPr>
            <p:ph type="body" sz="quarter" idx="13"/>
          </p:nvPr>
        </p:nvSpPr>
        <p:spPr/>
        <p:txBody>
          <a:bodyPr/>
          <a:lstStyle/>
          <a:p>
            <a:endParaRPr lang="en-GB"/>
          </a:p>
        </p:txBody>
      </p:sp>
      <p:grpSp>
        <p:nvGrpSpPr>
          <p:cNvPr id="7" name="Group 6">
            <a:extLst>
              <a:ext uri="{FF2B5EF4-FFF2-40B4-BE49-F238E27FC236}">
                <a16:creationId xmlns:a16="http://schemas.microsoft.com/office/drawing/2014/main" id="{C45E1869-73F8-DE2A-37E3-48037E04ADE4}"/>
              </a:ext>
            </a:extLst>
          </p:cNvPr>
          <p:cNvGrpSpPr/>
          <p:nvPr/>
        </p:nvGrpSpPr>
        <p:grpSpPr>
          <a:xfrm>
            <a:off x="952184" y="2175972"/>
            <a:ext cx="11033756" cy="3728509"/>
            <a:chOff x="952184" y="2175972"/>
            <a:chExt cx="11033756" cy="3728509"/>
          </a:xfrm>
        </p:grpSpPr>
        <p:pic>
          <p:nvPicPr>
            <p:cNvPr id="3" name="Content Placeholder 7">
              <a:extLst>
                <a:ext uri="{FF2B5EF4-FFF2-40B4-BE49-F238E27FC236}">
                  <a16:creationId xmlns:a16="http://schemas.microsoft.com/office/drawing/2014/main" id="{A6DEDB43-E9F6-16C4-661E-55808493D017}"/>
                </a:ext>
              </a:extLst>
            </p:cNvPr>
            <p:cNvPicPr>
              <a:picLocks noChangeAspect="1"/>
            </p:cNvPicPr>
            <p:nvPr/>
          </p:nvPicPr>
          <p:blipFill>
            <a:blip r:embed="rId2"/>
            <a:srcRect/>
            <a:stretch/>
          </p:blipFill>
          <p:spPr>
            <a:xfrm>
              <a:off x="952184" y="2175972"/>
              <a:ext cx="5489140" cy="3728508"/>
            </a:xfrm>
            <a:prstGeom prst="rect">
              <a:avLst/>
            </a:prstGeom>
          </p:spPr>
        </p:pic>
        <p:pic>
          <p:nvPicPr>
            <p:cNvPr id="9" name="Content Placeholder 9">
              <a:extLst>
                <a:ext uri="{FF2B5EF4-FFF2-40B4-BE49-F238E27FC236}">
                  <a16:creationId xmlns:a16="http://schemas.microsoft.com/office/drawing/2014/main" id="{4E01A780-CE51-0E4D-0414-B8568B70CFE1}"/>
                </a:ext>
              </a:extLst>
            </p:cNvPr>
            <p:cNvPicPr>
              <a:picLocks noChangeAspect="1"/>
            </p:cNvPicPr>
            <p:nvPr/>
          </p:nvPicPr>
          <p:blipFill>
            <a:blip r:embed="rId3"/>
            <a:srcRect/>
            <a:stretch/>
          </p:blipFill>
          <p:spPr>
            <a:xfrm>
              <a:off x="6496800" y="2175973"/>
              <a:ext cx="5489140" cy="3728508"/>
            </a:xfrm>
            <a:prstGeom prst="rect">
              <a:avLst/>
            </a:prstGeom>
          </p:spPr>
        </p:pic>
      </p:grpSp>
    </p:spTree>
    <p:extLst>
      <p:ext uri="{BB962C8B-B14F-4D97-AF65-F5344CB8AC3E}">
        <p14:creationId xmlns:p14="http://schemas.microsoft.com/office/powerpoint/2010/main" val="16888122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DC340-1365-3051-670D-66194258258D}"/>
              </a:ext>
            </a:extLst>
          </p:cNvPr>
          <p:cNvSpPr>
            <a:spLocks noGrp="1"/>
          </p:cNvSpPr>
          <p:nvPr>
            <p:ph type="title"/>
          </p:nvPr>
        </p:nvSpPr>
        <p:spPr/>
        <p:txBody>
          <a:bodyPr/>
          <a:lstStyle/>
          <a:p>
            <a:r>
              <a:rPr lang="en-GB" dirty="0"/>
              <a:t>Evaluation: Start Scenario 2</a:t>
            </a:r>
          </a:p>
        </p:txBody>
      </p:sp>
      <p:sp>
        <p:nvSpPr>
          <p:cNvPr id="4" name="Footer Placeholder 3">
            <a:extLst>
              <a:ext uri="{FF2B5EF4-FFF2-40B4-BE49-F238E27FC236}">
                <a16:creationId xmlns:a16="http://schemas.microsoft.com/office/drawing/2014/main" id="{B25759EC-15D9-98F5-80AC-E04F2AE2794A}"/>
              </a:ext>
            </a:extLst>
          </p:cNvPr>
          <p:cNvSpPr>
            <a:spLocks noGrp="1"/>
          </p:cNvSpPr>
          <p:nvPr>
            <p:ph type="ftr" sz="quarter" idx="11"/>
          </p:nvPr>
        </p:nvSpPr>
        <p:spPr/>
        <p:txBody>
          <a:bodyPr/>
          <a:lstStyle/>
          <a:p>
            <a:pPr>
              <a:tabLst>
                <a:tab pos="3949700" algn="l"/>
              </a:tabLst>
            </a:pPr>
            <a:r>
              <a:rPr lang="de-DE"/>
              <a:t>Daniel Sumann</a:t>
            </a:r>
            <a:endParaRPr lang="de-DE" dirty="0"/>
          </a:p>
        </p:txBody>
      </p:sp>
      <p:sp>
        <p:nvSpPr>
          <p:cNvPr id="5" name="Slide Number Placeholder 4">
            <a:extLst>
              <a:ext uri="{FF2B5EF4-FFF2-40B4-BE49-F238E27FC236}">
                <a16:creationId xmlns:a16="http://schemas.microsoft.com/office/drawing/2014/main" id="{3EA2B3C7-147D-2633-D71C-44BC28860399}"/>
              </a:ext>
            </a:extLst>
          </p:cNvPr>
          <p:cNvSpPr>
            <a:spLocks noGrp="1"/>
          </p:cNvSpPr>
          <p:nvPr>
            <p:ph type="sldNum" sz="quarter" idx="12"/>
          </p:nvPr>
        </p:nvSpPr>
        <p:spPr/>
        <p:txBody>
          <a:bodyPr/>
          <a:lstStyle/>
          <a:p>
            <a:fld id="{4B64EC4D-37E3-EF42-B9AB-6337577588CB}" type="slidenum">
              <a:rPr lang="de-DE" smtClean="0"/>
              <a:t>21</a:t>
            </a:fld>
            <a:endParaRPr lang="de-DE" dirty="0"/>
          </a:p>
        </p:txBody>
      </p:sp>
      <p:sp>
        <p:nvSpPr>
          <p:cNvPr id="6" name="Text Placeholder 5">
            <a:extLst>
              <a:ext uri="{FF2B5EF4-FFF2-40B4-BE49-F238E27FC236}">
                <a16:creationId xmlns:a16="http://schemas.microsoft.com/office/drawing/2014/main" id="{CD9729B4-1F0A-8FA3-00F9-5544E49FE023}"/>
              </a:ext>
            </a:extLst>
          </p:cNvPr>
          <p:cNvSpPr>
            <a:spLocks noGrp="1"/>
          </p:cNvSpPr>
          <p:nvPr>
            <p:ph type="body" sz="quarter" idx="13"/>
          </p:nvPr>
        </p:nvSpPr>
        <p:spPr/>
        <p:txBody>
          <a:bodyPr/>
          <a:lstStyle/>
          <a:p>
            <a:endParaRPr lang="en-GB"/>
          </a:p>
        </p:txBody>
      </p:sp>
      <p:pic>
        <p:nvPicPr>
          <p:cNvPr id="7" name="Picture 6">
            <a:extLst>
              <a:ext uri="{FF2B5EF4-FFF2-40B4-BE49-F238E27FC236}">
                <a16:creationId xmlns:a16="http://schemas.microsoft.com/office/drawing/2014/main" id="{47B88CEE-38D2-4487-F426-03D00577BB38}"/>
              </a:ext>
            </a:extLst>
          </p:cNvPr>
          <p:cNvPicPr>
            <a:picLocks noChangeAspect="1"/>
          </p:cNvPicPr>
          <p:nvPr/>
        </p:nvPicPr>
        <p:blipFill>
          <a:blip r:embed="rId2"/>
          <a:srcRect/>
          <a:stretch/>
        </p:blipFill>
        <p:spPr>
          <a:xfrm>
            <a:off x="7057996" y="814903"/>
            <a:ext cx="4752680" cy="5685394"/>
          </a:xfrm>
          <a:prstGeom prst="rect">
            <a:avLst/>
          </a:prstGeom>
        </p:spPr>
      </p:pic>
      <p:pic>
        <p:nvPicPr>
          <p:cNvPr id="8" name="Picture 7">
            <a:extLst>
              <a:ext uri="{FF2B5EF4-FFF2-40B4-BE49-F238E27FC236}">
                <a16:creationId xmlns:a16="http://schemas.microsoft.com/office/drawing/2014/main" id="{BD308621-9FED-2F4C-C6C2-CE95D7B14E1B}"/>
              </a:ext>
            </a:extLst>
          </p:cNvPr>
          <p:cNvPicPr>
            <a:picLocks noChangeAspect="1"/>
          </p:cNvPicPr>
          <p:nvPr/>
        </p:nvPicPr>
        <p:blipFill>
          <a:blip r:embed="rId3"/>
          <a:srcRect/>
          <a:stretch/>
        </p:blipFill>
        <p:spPr>
          <a:xfrm>
            <a:off x="1516330" y="1662881"/>
            <a:ext cx="3960439" cy="4752125"/>
          </a:xfrm>
          <a:prstGeom prst="rect">
            <a:avLst/>
          </a:prstGeom>
        </p:spPr>
      </p:pic>
    </p:spTree>
    <p:extLst>
      <p:ext uri="{BB962C8B-B14F-4D97-AF65-F5344CB8AC3E}">
        <p14:creationId xmlns:p14="http://schemas.microsoft.com/office/powerpoint/2010/main" val="8467786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876B2-44E3-1394-880D-48D40AAA873B}"/>
              </a:ext>
            </a:extLst>
          </p:cNvPr>
          <p:cNvSpPr>
            <a:spLocks noGrp="1"/>
          </p:cNvSpPr>
          <p:nvPr>
            <p:ph type="title"/>
          </p:nvPr>
        </p:nvSpPr>
        <p:spPr/>
        <p:txBody>
          <a:bodyPr/>
          <a:lstStyle/>
          <a:p>
            <a:r>
              <a:rPr lang="de-DE" sz="3200" dirty="0"/>
              <a:t>Research</a:t>
            </a:r>
            <a:r>
              <a:rPr lang="de-DE" dirty="0"/>
              <a:t> Questions</a:t>
            </a:r>
            <a:endParaRPr lang="en-GB" dirty="0"/>
          </a:p>
        </p:txBody>
      </p:sp>
      <p:sp>
        <p:nvSpPr>
          <p:cNvPr id="4" name="Footer Placeholder 3">
            <a:extLst>
              <a:ext uri="{FF2B5EF4-FFF2-40B4-BE49-F238E27FC236}">
                <a16:creationId xmlns:a16="http://schemas.microsoft.com/office/drawing/2014/main" id="{FD1C97D0-EE36-41B2-1F53-40763494E794}"/>
              </a:ext>
            </a:extLst>
          </p:cNvPr>
          <p:cNvSpPr>
            <a:spLocks noGrp="1"/>
          </p:cNvSpPr>
          <p:nvPr>
            <p:ph type="ftr" sz="quarter" idx="11"/>
          </p:nvPr>
        </p:nvSpPr>
        <p:spPr/>
        <p:txBody>
          <a:bodyPr/>
          <a:lstStyle/>
          <a:p>
            <a:pPr>
              <a:tabLst>
                <a:tab pos="3949700" algn="l"/>
              </a:tabLst>
            </a:pPr>
            <a:r>
              <a:rPr lang="de-DE"/>
              <a:t>Daniel Sumann</a:t>
            </a:r>
            <a:endParaRPr lang="de-DE" dirty="0"/>
          </a:p>
        </p:txBody>
      </p:sp>
      <p:sp>
        <p:nvSpPr>
          <p:cNvPr id="5" name="Slide Number Placeholder 4">
            <a:extLst>
              <a:ext uri="{FF2B5EF4-FFF2-40B4-BE49-F238E27FC236}">
                <a16:creationId xmlns:a16="http://schemas.microsoft.com/office/drawing/2014/main" id="{65B7DBA9-0F1B-4CC4-700E-2CB53E8431DE}"/>
              </a:ext>
            </a:extLst>
          </p:cNvPr>
          <p:cNvSpPr>
            <a:spLocks noGrp="1"/>
          </p:cNvSpPr>
          <p:nvPr>
            <p:ph type="sldNum" sz="quarter" idx="12"/>
          </p:nvPr>
        </p:nvSpPr>
        <p:spPr/>
        <p:txBody>
          <a:bodyPr/>
          <a:lstStyle/>
          <a:p>
            <a:fld id="{4B64EC4D-37E3-EF42-B9AB-6337577588CB}" type="slidenum">
              <a:rPr lang="de-DE" smtClean="0"/>
              <a:t>3</a:t>
            </a:fld>
            <a:endParaRPr lang="de-DE" dirty="0"/>
          </a:p>
        </p:txBody>
      </p:sp>
      <p:sp>
        <p:nvSpPr>
          <p:cNvPr id="6" name="Text Placeholder 5">
            <a:extLst>
              <a:ext uri="{FF2B5EF4-FFF2-40B4-BE49-F238E27FC236}">
                <a16:creationId xmlns:a16="http://schemas.microsoft.com/office/drawing/2014/main" id="{4FBBB59F-95F1-4F6D-8FBA-4AD7BD12D4FB}"/>
              </a:ext>
            </a:extLst>
          </p:cNvPr>
          <p:cNvSpPr>
            <a:spLocks noGrp="1"/>
          </p:cNvSpPr>
          <p:nvPr>
            <p:ph type="body" sz="quarter" idx="13"/>
          </p:nvPr>
        </p:nvSpPr>
        <p:spPr/>
        <p:txBody>
          <a:bodyPr/>
          <a:lstStyle/>
          <a:p>
            <a:endParaRPr lang="en-GB"/>
          </a:p>
        </p:txBody>
      </p:sp>
      <p:sp>
        <p:nvSpPr>
          <p:cNvPr id="7" name="Content Placeholder 2">
            <a:extLst>
              <a:ext uri="{FF2B5EF4-FFF2-40B4-BE49-F238E27FC236}">
                <a16:creationId xmlns:a16="http://schemas.microsoft.com/office/drawing/2014/main" id="{96D27A76-ABF7-4AA9-706E-84A7992176EF}"/>
              </a:ext>
            </a:extLst>
          </p:cNvPr>
          <p:cNvSpPr>
            <a:spLocks noGrp="1"/>
          </p:cNvSpPr>
          <p:nvPr>
            <p:ph idx="1"/>
          </p:nvPr>
        </p:nvSpPr>
        <p:spPr>
          <a:xfrm>
            <a:off x="880588" y="2435983"/>
            <a:ext cx="8484129" cy="3113480"/>
          </a:xfrm>
        </p:spPr>
        <p:txBody>
          <a:bodyPr>
            <a:normAutofit/>
          </a:bodyPr>
          <a:lstStyle/>
          <a:p>
            <a:pPr marL="457200" indent="-457200">
              <a:buFont typeface="Arial" panose="020B0604020202020204" pitchFamily="34" charset="0"/>
              <a:buChar char="•"/>
            </a:pPr>
            <a:r>
              <a:rPr lang="de-DE" sz="2400" b="1" dirty="0"/>
              <a:t>Q1: </a:t>
            </a:r>
            <a:r>
              <a:rPr lang="en-US" sz="2400" dirty="0"/>
              <a:t>Is a genetic algorithm suitable for generating critical 	driving scenarios compared to random search?</a:t>
            </a:r>
            <a:br>
              <a:rPr lang="en-US" sz="2400" dirty="0"/>
            </a:br>
            <a:endParaRPr lang="en-US" sz="2400" dirty="0"/>
          </a:p>
          <a:p>
            <a:endParaRPr lang="de-DE" sz="2400" dirty="0"/>
          </a:p>
          <a:p>
            <a:pPr marL="457200" indent="-457200">
              <a:buFont typeface="Arial" panose="020B0604020202020204" pitchFamily="34" charset="0"/>
              <a:buChar char="•"/>
            </a:pPr>
            <a:r>
              <a:rPr lang="de-DE" sz="2400" b="1" dirty="0"/>
              <a:t>Q2: </a:t>
            </a:r>
            <a:r>
              <a:rPr lang="en-US" sz="2400" dirty="0"/>
              <a:t>Can the performance of a genetic algorithm be 	improved by optimizing the control parameter using the 	Taguchi method?</a:t>
            </a:r>
          </a:p>
        </p:txBody>
      </p:sp>
    </p:spTree>
    <p:extLst>
      <p:ext uri="{BB962C8B-B14F-4D97-AF65-F5344CB8AC3E}">
        <p14:creationId xmlns:p14="http://schemas.microsoft.com/office/powerpoint/2010/main" val="21329087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45680-EDF1-A53F-DFF8-417264473C18}"/>
              </a:ext>
            </a:extLst>
          </p:cNvPr>
          <p:cNvSpPr>
            <a:spLocks noGrp="1"/>
          </p:cNvSpPr>
          <p:nvPr>
            <p:ph type="title"/>
          </p:nvPr>
        </p:nvSpPr>
        <p:spPr/>
        <p:txBody>
          <a:bodyPr/>
          <a:lstStyle/>
          <a:p>
            <a:r>
              <a:rPr lang="en-GB" dirty="0"/>
              <a:t>Simulation Setup</a:t>
            </a:r>
          </a:p>
        </p:txBody>
      </p:sp>
      <p:sp>
        <p:nvSpPr>
          <p:cNvPr id="3" name="Content Placeholder 2">
            <a:extLst>
              <a:ext uri="{FF2B5EF4-FFF2-40B4-BE49-F238E27FC236}">
                <a16:creationId xmlns:a16="http://schemas.microsoft.com/office/drawing/2014/main" id="{3648F70D-AFE9-B9C4-42F8-107BF71412D5}"/>
              </a:ext>
            </a:extLst>
          </p:cNvPr>
          <p:cNvSpPr>
            <a:spLocks noGrp="1"/>
          </p:cNvSpPr>
          <p:nvPr>
            <p:ph idx="1"/>
          </p:nvPr>
        </p:nvSpPr>
        <p:spPr/>
        <p:txBody>
          <a:bodyPr/>
          <a:lstStyle/>
          <a:p>
            <a:pPr marL="342900" indent="-342900">
              <a:buFont typeface="Arial" panose="020B0604020202020204" pitchFamily="34" charset="0"/>
              <a:buChar char="•"/>
            </a:pPr>
            <a:r>
              <a:rPr lang="en-US" b="1" dirty="0"/>
              <a:t>Traffic Manger </a:t>
            </a:r>
            <a:r>
              <a:rPr lang="en-US" dirty="0"/>
              <a:t>provides a traffic simulation</a:t>
            </a:r>
          </a:p>
          <a:p>
            <a:pPr marL="747951" lvl="1" indent="-342900">
              <a:buFont typeface="Arial" panose="020B0604020202020204" pitchFamily="34" charset="0"/>
              <a:buChar char="•"/>
            </a:pPr>
            <a:r>
              <a:rPr lang="en-US" dirty="0"/>
              <a:t>Vehicles and pedestrians move through the simulation in a realistic manner</a:t>
            </a:r>
          </a:p>
          <a:p>
            <a:pPr marL="747951" lvl="1" indent="-342900">
              <a:buFont typeface="Arial" panose="020B0604020202020204" pitchFamily="34" charset="0"/>
              <a:buChar char="•"/>
            </a:pPr>
            <a:r>
              <a:rPr lang="en-US" dirty="0"/>
              <a:t>Provides an interface to alter individual actor </a:t>
            </a:r>
            <a:r>
              <a:rPr lang="en-US" dirty="0" err="1"/>
              <a:t>behaviour</a:t>
            </a:r>
            <a:r>
              <a:rPr lang="en-US" dirty="0"/>
              <a:t> through actions</a:t>
            </a:r>
          </a:p>
          <a:p>
            <a:pPr marL="1483793" lvl="2" indent="-342900">
              <a:buFont typeface="Arial" panose="020B0604020202020204" pitchFamily="34" charset="0"/>
              <a:buChar char="•"/>
            </a:pPr>
            <a:r>
              <a:rPr lang="en-US" dirty="0"/>
              <a:t>Example actions: LaneChange, </a:t>
            </a:r>
            <a:r>
              <a:rPr lang="en-US" dirty="0" err="1"/>
              <a:t>JunctionSelection</a:t>
            </a:r>
            <a:r>
              <a:rPr lang="en-US" dirty="0"/>
              <a:t>, </a:t>
            </a:r>
            <a:r>
              <a:rPr lang="en-US" dirty="0" err="1"/>
              <a:t>ModifyTargetVelocity</a:t>
            </a:r>
            <a:r>
              <a:rPr lang="en-US" dirty="0"/>
              <a:t>, </a:t>
            </a:r>
            <a:r>
              <a:rPr lang="en-US" dirty="0" err="1"/>
              <a:t>CrossRoad</a:t>
            </a:r>
            <a:r>
              <a:rPr lang="en-US" dirty="0"/>
              <a:t>, </a:t>
            </a:r>
            <a:r>
              <a:rPr lang="en-US" dirty="0" err="1"/>
              <a:t>etc</a:t>
            </a:r>
            <a:r>
              <a:rPr lang="en-US" dirty="0"/>
              <a:t> …</a:t>
            </a:r>
          </a:p>
          <a:p>
            <a:pPr marL="342900" indent="-342900">
              <a:buFont typeface="Arial" panose="020B0604020202020204" pitchFamily="34" charset="0"/>
              <a:buChar char="•"/>
            </a:pPr>
            <a:r>
              <a:rPr lang="en-US" b="1" dirty="0"/>
              <a:t>Genetic Algorithm </a:t>
            </a:r>
            <a:r>
              <a:rPr lang="en-US" dirty="0"/>
              <a:t>optimizes the fitness function by directing NPCs through actions</a:t>
            </a:r>
          </a:p>
          <a:p>
            <a:endParaRPr lang="en-GB" dirty="0"/>
          </a:p>
        </p:txBody>
      </p:sp>
      <p:sp>
        <p:nvSpPr>
          <p:cNvPr id="4" name="Footer Placeholder 3">
            <a:extLst>
              <a:ext uri="{FF2B5EF4-FFF2-40B4-BE49-F238E27FC236}">
                <a16:creationId xmlns:a16="http://schemas.microsoft.com/office/drawing/2014/main" id="{E683E9B8-1DD5-5885-7C1E-9338AD407A6C}"/>
              </a:ext>
            </a:extLst>
          </p:cNvPr>
          <p:cNvSpPr>
            <a:spLocks noGrp="1"/>
          </p:cNvSpPr>
          <p:nvPr>
            <p:ph type="ftr" sz="quarter" idx="11"/>
          </p:nvPr>
        </p:nvSpPr>
        <p:spPr/>
        <p:txBody>
          <a:bodyPr/>
          <a:lstStyle/>
          <a:p>
            <a:pPr>
              <a:tabLst>
                <a:tab pos="3949700" algn="l"/>
              </a:tabLst>
            </a:pPr>
            <a:r>
              <a:rPr lang="de-DE"/>
              <a:t>Daniel Sumann</a:t>
            </a:r>
            <a:endParaRPr lang="de-DE" dirty="0"/>
          </a:p>
        </p:txBody>
      </p:sp>
      <p:sp>
        <p:nvSpPr>
          <p:cNvPr id="5" name="Slide Number Placeholder 4">
            <a:extLst>
              <a:ext uri="{FF2B5EF4-FFF2-40B4-BE49-F238E27FC236}">
                <a16:creationId xmlns:a16="http://schemas.microsoft.com/office/drawing/2014/main" id="{1A39F3B2-84CF-5AC7-3565-2A741B54A773}"/>
              </a:ext>
            </a:extLst>
          </p:cNvPr>
          <p:cNvSpPr>
            <a:spLocks noGrp="1"/>
          </p:cNvSpPr>
          <p:nvPr>
            <p:ph type="sldNum" sz="quarter" idx="12"/>
          </p:nvPr>
        </p:nvSpPr>
        <p:spPr/>
        <p:txBody>
          <a:bodyPr/>
          <a:lstStyle/>
          <a:p>
            <a:fld id="{4B64EC4D-37E3-EF42-B9AB-6337577588CB}" type="slidenum">
              <a:rPr lang="de-DE" smtClean="0"/>
              <a:t>4</a:t>
            </a:fld>
            <a:endParaRPr lang="de-DE" dirty="0"/>
          </a:p>
        </p:txBody>
      </p:sp>
      <p:sp>
        <p:nvSpPr>
          <p:cNvPr id="6" name="Text Placeholder 5">
            <a:extLst>
              <a:ext uri="{FF2B5EF4-FFF2-40B4-BE49-F238E27FC236}">
                <a16:creationId xmlns:a16="http://schemas.microsoft.com/office/drawing/2014/main" id="{B68D2BDE-25E2-BFA8-4D16-27F60CE42A88}"/>
              </a:ext>
            </a:extLst>
          </p:cNvPr>
          <p:cNvSpPr>
            <a:spLocks noGrp="1"/>
          </p:cNvSpPr>
          <p:nvPr>
            <p:ph type="body" sz="quarter" idx="13"/>
          </p:nvPr>
        </p:nvSpPr>
        <p:spPr/>
        <p:txBody>
          <a:bodyPr/>
          <a:lstStyle/>
          <a:p>
            <a:endParaRPr lang="en-GB"/>
          </a:p>
        </p:txBody>
      </p:sp>
      <p:sp>
        <p:nvSpPr>
          <p:cNvPr id="7" name="Rectangle 6">
            <a:extLst>
              <a:ext uri="{FF2B5EF4-FFF2-40B4-BE49-F238E27FC236}">
                <a16:creationId xmlns:a16="http://schemas.microsoft.com/office/drawing/2014/main" id="{67956AD7-C2C4-DD0B-F66E-9C2F21B122FC}"/>
              </a:ext>
            </a:extLst>
          </p:cNvPr>
          <p:cNvSpPr/>
          <p:nvPr/>
        </p:nvSpPr>
        <p:spPr>
          <a:xfrm>
            <a:off x="1778000" y="4349750"/>
            <a:ext cx="4731652" cy="182612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GB" sz="2800" dirty="0"/>
              <a:t>Traffic Manger</a:t>
            </a:r>
          </a:p>
        </p:txBody>
      </p:sp>
      <p:sp>
        <p:nvSpPr>
          <p:cNvPr id="8" name="Rectangle 7">
            <a:extLst>
              <a:ext uri="{FF2B5EF4-FFF2-40B4-BE49-F238E27FC236}">
                <a16:creationId xmlns:a16="http://schemas.microsoft.com/office/drawing/2014/main" id="{07D03221-6DFB-5ADD-545F-106BFB1C8A3E}"/>
              </a:ext>
            </a:extLst>
          </p:cNvPr>
          <p:cNvSpPr/>
          <p:nvPr/>
        </p:nvSpPr>
        <p:spPr>
          <a:xfrm>
            <a:off x="2074994" y="5003800"/>
            <a:ext cx="4224205" cy="10922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tlCol="0" anchor="t"/>
          <a:lstStyle/>
          <a:p>
            <a:pPr algn="ctr"/>
            <a:r>
              <a:rPr lang="en-GB" sz="2400" dirty="0"/>
              <a:t>Action Interface</a:t>
            </a:r>
          </a:p>
        </p:txBody>
      </p:sp>
      <p:sp>
        <p:nvSpPr>
          <p:cNvPr id="9" name="Rectangle 8">
            <a:extLst>
              <a:ext uri="{FF2B5EF4-FFF2-40B4-BE49-F238E27FC236}">
                <a16:creationId xmlns:a16="http://schemas.microsoft.com/office/drawing/2014/main" id="{5B32915A-DED0-7E80-FDDC-0B77EF620010}"/>
              </a:ext>
            </a:extLst>
          </p:cNvPr>
          <p:cNvSpPr/>
          <p:nvPr/>
        </p:nvSpPr>
        <p:spPr>
          <a:xfrm>
            <a:off x="2340203" y="5579879"/>
            <a:ext cx="762000" cy="3283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400" dirty="0"/>
              <a:t>NPC 1</a:t>
            </a:r>
          </a:p>
        </p:txBody>
      </p:sp>
      <p:sp>
        <p:nvSpPr>
          <p:cNvPr id="10" name="Rectangle 9">
            <a:extLst>
              <a:ext uri="{FF2B5EF4-FFF2-40B4-BE49-F238E27FC236}">
                <a16:creationId xmlns:a16="http://schemas.microsoft.com/office/drawing/2014/main" id="{4B98036D-32C3-6BEC-9FE3-CB5D97654BF5}"/>
              </a:ext>
            </a:extLst>
          </p:cNvPr>
          <p:cNvSpPr/>
          <p:nvPr/>
        </p:nvSpPr>
        <p:spPr>
          <a:xfrm>
            <a:off x="2265840" y="5523994"/>
            <a:ext cx="3842512" cy="440168"/>
          </a:xfrm>
          <a:prstGeom prst="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GB"/>
          </a:p>
        </p:txBody>
      </p:sp>
      <p:sp>
        <p:nvSpPr>
          <p:cNvPr id="13" name="Rectangle 12">
            <a:extLst>
              <a:ext uri="{FF2B5EF4-FFF2-40B4-BE49-F238E27FC236}">
                <a16:creationId xmlns:a16="http://schemas.microsoft.com/office/drawing/2014/main" id="{737FF16A-3D2F-812E-2B37-CBC7074D3D5E}"/>
              </a:ext>
            </a:extLst>
          </p:cNvPr>
          <p:cNvSpPr/>
          <p:nvPr/>
        </p:nvSpPr>
        <p:spPr>
          <a:xfrm>
            <a:off x="8340555" y="4349749"/>
            <a:ext cx="3015400" cy="1820483"/>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GB" sz="2400" dirty="0"/>
              <a:t>Genetic Algorithm</a:t>
            </a:r>
          </a:p>
        </p:txBody>
      </p:sp>
      <p:cxnSp>
        <p:nvCxnSpPr>
          <p:cNvPr id="14" name="Straight Arrow Connector 13">
            <a:extLst>
              <a:ext uri="{FF2B5EF4-FFF2-40B4-BE49-F238E27FC236}">
                <a16:creationId xmlns:a16="http://schemas.microsoft.com/office/drawing/2014/main" id="{3D6301BD-83A9-870B-4BD9-95FB7DF2DABB}"/>
              </a:ext>
            </a:extLst>
          </p:cNvPr>
          <p:cNvCxnSpPr>
            <a:cxnSpLocks/>
            <a:stCxn id="7" idx="3"/>
            <a:endCxn id="13" idx="1"/>
          </p:cNvCxnSpPr>
          <p:nvPr/>
        </p:nvCxnSpPr>
        <p:spPr>
          <a:xfrm flipV="1">
            <a:off x="6509652" y="5259991"/>
            <a:ext cx="1830903" cy="2822"/>
          </a:xfrm>
          <a:prstGeom prst="straightConnector1">
            <a:avLst/>
          </a:prstGeom>
          <a:ln w="38100">
            <a:tailEnd type="triangle"/>
          </a:ln>
        </p:spPr>
        <p:style>
          <a:lnRef idx="3">
            <a:schemeClr val="accent2"/>
          </a:lnRef>
          <a:fillRef idx="0">
            <a:schemeClr val="accent2"/>
          </a:fillRef>
          <a:effectRef idx="2">
            <a:schemeClr val="accent2"/>
          </a:effectRef>
          <a:fontRef idx="minor">
            <a:schemeClr val="tx1"/>
          </a:fontRef>
        </p:style>
      </p:cxnSp>
      <p:cxnSp>
        <p:nvCxnSpPr>
          <p:cNvPr id="15" name="Connector: Elbow 14">
            <a:extLst>
              <a:ext uri="{FF2B5EF4-FFF2-40B4-BE49-F238E27FC236}">
                <a16:creationId xmlns:a16="http://schemas.microsoft.com/office/drawing/2014/main" id="{906C5238-5D48-DE93-97C7-A6004650E8A1}"/>
              </a:ext>
            </a:extLst>
          </p:cNvPr>
          <p:cNvCxnSpPr>
            <a:cxnSpLocks/>
            <a:stCxn id="13" idx="2"/>
            <a:endCxn id="10" idx="2"/>
          </p:cNvCxnSpPr>
          <p:nvPr/>
        </p:nvCxnSpPr>
        <p:spPr>
          <a:xfrm rot="5400000" flipH="1">
            <a:off x="6914641" y="3236618"/>
            <a:ext cx="206070" cy="5661159"/>
          </a:xfrm>
          <a:prstGeom prst="bentConnector3">
            <a:avLst>
              <a:gd name="adj1" fmla="val -110933"/>
            </a:avLst>
          </a:prstGeom>
          <a:ln w="38100">
            <a:tailEnd type="triangle"/>
          </a:ln>
        </p:spPr>
        <p:style>
          <a:lnRef idx="3">
            <a:schemeClr val="accent2"/>
          </a:lnRef>
          <a:fillRef idx="0">
            <a:schemeClr val="accent2"/>
          </a:fillRef>
          <a:effectRef idx="2">
            <a:schemeClr val="accent2"/>
          </a:effectRef>
          <a:fontRef idx="minor">
            <a:schemeClr val="tx1"/>
          </a:fontRef>
        </p:style>
      </p:cxnSp>
      <p:sp>
        <p:nvSpPr>
          <p:cNvPr id="16" name="Rectangle 15">
            <a:extLst>
              <a:ext uri="{FF2B5EF4-FFF2-40B4-BE49-F238E27FC236}">
                <a16:creationId xmlns:a16="http://schemas.microsoft.com/office/drawing/2014/main" id="{544AC9E5-E41E-0C32-C25F-BF2888520E91}"/>
              </a:ext>
            </a:extLst>
          </p:cNvPr>
          <p:cNvSpPr/>
          <p:nvPr/>
        </p:nvSpPr>
        <p:spPr>
          <a:xfrm>
            <a:off x="6868890" y="4796551"/>
            <a:ext cx="1112426" cy="380998"/>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GB" sz="2000" dirty="0"/>
              <a:t>Fitness</a:t>
            </a:r>
          </a:p>
        </p:txBody>
      </p:sp>
      <p:sp>
        <p:nvSpPr>
          <p:cNvPr id="37" name="Rectangle 36">
            <a:extLst>
              <a:ext uri="{FF2B5EF4-FFF2-40B4-BE49-F238E27FC236}">
                <a16:creationId xmlns:a16="http://schemas.microsoft.com/office/drawing/2014/main" id="{CDE97AC0-C88E-0F6F-E6AA-3672899C0F88}"/>
              </a:ext>
            </a:extLst>
          </p:cNvPr>
          <p:cNvSpPr/>
          <p:nvPr/>
        </p:nvSpPr>
        <p:spPr>
          <a:xfrm>
            <a:off x="3317913" y="5579879"/>
            <a:ext cx="762000" cy="3283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400" dirty="0"/>
              <a:t>NPC 2</a:t>
            </a:r>
          </a:p>
        </p:txBody>
      </p:sp>
      <p:sp>
        <p:nvSpPr>
          <p:cNvPr id="38" name="Rectangle 37">
            <a:extLst>
              <a:ext uri="{FF2B5EF4-FFF2-40B4-BE49-F238E27FC236}">
                <a16:creationId xmlns:a16="http://schemas.microsoft.com/office/drawing/2014/main" id="{E3D9DD5B-BAF8-129F-46E1-FEFB2B6B821F}"/>
              </a:ext>
            </a:extLst>
          </p:cNvPr>
          <p:cNvSpPr/>
          <p:nvPr/>
        </p:nvSpPr>
        <p:spPr>
          <a:xfrm>
            <a:off x="4301003" y="5588643"/>
            <a:ext cx="762000" cy="3283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400" dirty="0"/>
              <a:t>NPC 3</a:t>
            </a:r>
          </a:p>
        </p:txBody>
      </p:sp>
      <p:sp>
        <p:nvSpPr>
          <p:cNvPr id="39" name="Rectangle 38">
            <a:extLst>
              <a:ext uri="{FF2B5EF4-FFF2-40B4-BE49-F238E27FC236}">
                <a16:creationId xmlns:a16="http://schemas.microsoft.com/office/drawing/2014/main" id="{6AA248F5-9603-2A28-D1F8-08830A45C5B2}"/>
              </a:ext>
            </a:extLst>
          </p:cNvPr>
          <p:cNvSpPr/>
          <p:nvPr/>
        </p:nvSpPr>
        <p:spPr>
          <a:xfrm>
            <a:off x="5204677" y="5579879"/>
            <a:ext cx="762000" cy="3283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200" dirty="0"/>
              <a:t>…</a:t>
            </a:r>
          </a:p>
        </p:txBody>
      </p:sp>
    </p:spTree>
    <p:extLst>
      <p:ext uri="{BB962C8B-B14F-4D97-AF65-F5344CB8AC3E}">
        <p14:creationId xmlns:p14="http://schemas.microsoft.com/office/powerpoint/2010/main" val="1535514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2E7998B-E1B6-E57F-C973-522DD9563819}"/>
              </a:ext>
            </a:extLst>
          </p:cNvPr>
          <p:cNvSpPr>
            <a:spLocks noGrp="1"/>
          </p:cNvSpPr>
          <p:nvPr>
            <p:ph type="title"/>
          </p:nvPr>
        </p:nvSpPr>
        <p:spPr/>
        <p:txBody>
          <a:bodyPr>
            <a:normAutofit/>
          </a:bodyPr>
          <a:lstStyle/>
          <a:p>
            <a:r>
              <a:rPr lang="en-GB" dirty="0"/>
              <a:t>Genetic Algorithm Overview</a:t>
            </a:r>
          </a:p>
        </p:txBody>
      </p:sp>
      <p:sp>
        <p:nvSpPr>
          <p:cNvPr id="7" name="Content Placeholder 6">
            <a:extLst>
              <a:ext uri="{FF2B5EF4-FFF2-40B4-BE49-F238E27FC236}">
                <a16:creationId xmlns:a16="http://schemas.microsoft.com/office/drawing/2014/main" id="{88E61B62-92E0-73CE-322F-2A9CA08FDC45}"/>
              </a:ext>
            </a:extLst>
          </p:cNvPr>
          <p:cNvSpPr>
            <a:spLocks noGrp="1"/>
          </p:cNvSpPr>
          <p:nvPr>
            <p:ph idx="1"/>
          </p:nvPr>
        </p:nvSpPr>
        <p:spPr>
          <a:xfrm>
            <a:off x="880588" y="1787251"/>
            <a:ext cx="11877840" cy="4707553"/>
          </a:xfrm>
        </p:spPr>
        <p:txBody>
          <a:bodyPr>
            <a:normAutofit/>
          </a:bodyPr>
          <a:lstStyle/>
          <a:p>
            <a:pPr marL="342900" indent="-342900">
              <a:buFont typeface="Arial" panose="020B0604020202020204" pitchFamily="34" charset="0"/>
              <a:buChar char="•"/>
            </a:pPr>
            <a:r>
              <a:rPr lang="en-US" dirty="0"/>
              <a:t>Search algorithm inspired by the process of natural selection</a:t>
            </a:r>
          </a:p>
          <a:p>
            <a:pPr marL="747951" lvl="1" indent="-342900">
              <a:buFont typeface="Arial" panose="020B0604020202020204" pitchFamily="34" charset="0"/>
              <a:buChar char="•"/>
            </a:pPr>
            <a:r>
              <a:rPr lang="en-US" dirty="0"/>
              <a:t>Can efficiently navigate large search spaces</a:t>
            </a:r>
          </a:p>
          <a:p>
            <a:pPr marL="342900" indent="-342900">
              <a:buFont typeface="Arial" panose="020B0604020202020204" pitchFamily="34" charset="0"/>
              <a:buChar char="•"/>
            </a:pPr>
            <a:r>
              <a:rPr lang="en-US" dirty="0"/>
              <a:t>Population-Based Optimization:</a:t>
            </a:r>
          </a:p>
          <a:p>
            <a:pPr marL="747951" lvl="1" indent="-342900">
              <a:buFont typeface="Arial" panose="020B0604020202020204" pitchFamily="34" charset="0"/>
              <a:buChar char="•"/>
            </a:pPr>
            <a:r>
              <a:rPr lang="en-US" dirty="0"/>
              <a:t>Operates on a population of individuals</a:t>
            </a:r>
          </a:p>
          <a:p>
            <a:pPr marL="747951" lvl="1" indent="-342900">
              <a:buFont typeface="Arial" panose="020B0604020202020204" pitchFamily="34" charset="0"/>
              <a:buChar char="•"/>
            </a:pPr>
            <a:r>
              <a:rPr lang="en-US" dirty="0"/>
              <a:t>Individuals evolve over multiple generations</a:t>
            </a:r>
          </a:p>
          <a:p>
            <a:pPr marL="747951" lvl="1" indent="-342900">
              <a:buFont typeface="Arial" panose="020B0604020202020204" pitchFamily="34" charset="0"/>
              <a:buChar char="•"/>
            </a:pPr>
            <a:r>
              <a:rPr lang="en-US" dirty="0"/>
              <a:t>Fitness function guides the selection of better individuals</a:t>
            </a:r>
          </a:p>
          <a:p>
            <a:pPr marL="747951" lvl="1" indent="-342900">
              <a:buFont typeface="Arial" panose="020B0604020202020204" pitchFamily="34" charset="0"/>
              <a:buChar char="•"/>
            </a:pPr>
            <a:r>
              <a:rPr lang="en-US" dirty="0"/>
              <a:t>Best individuals reproduce using crossover and mutation operations</a:t>
            </a:r>
          </a:p>
          <a:p>
            <a:pPr marL="342900" indent="-342900">
              <a:buFont typeface="Arial" panose="020B0604020202020204" pitchFamily="34" charset="0"/>
              <a:buChar char="•"/>
            </a:pPr>
            <a:r>
              <a:rPr lang="en-US" dirty="0"/>
              <a:t>One individual consist of one chromosome</a:t>
            </a:r>
          </a:p>
          <a:p>
            <a:pPr marL="747951" lvl="1" indent="-342900">
              <a:buFont typeface="Arial" panose="020B0604020202020204" pitchFamily="34" charset="0"/>
              <a:buChar char="•"/>
            </a:pPr>
            <a:r>
              <a:rPr lang="en-US" dirty="0"/>
              <a:t>One chromosome consists of a list of genes</a:t>
            </a:r>
          </a:p>
          <a:p>
            <a:pPr marL="747951" lvl="1" indent="-342900">
              <a:buFont typeface="Arial" panose="020B0604020202020204" pitchFamily="34" charset="0"/>
              <a:buChar char="•"/>
            </a:pPr>
            <a:r>
              <a:rPr lang="en-US" dirty="0"/>
              <a:t>One chromosome describes one solution to the search problem</a:t>
            </a:r>
          </a:p>
          <a:p>
            <a:pPr marL="747951" lvl="1" indent="-342900">
              <a:buFont typeface="Arial" panose="020B0604020202020204" pitchFamily="34" charset="0"/>
              <a:buChar char="•"/>
            </a:pPr>
            <a:r>
              <a:rPr lang="en-US" dirty="0"/>
              <a:t>Usually needs a custom encoding</a:t>
            </a:r>
          </a:p>
          <a:p>
            <a:pPr marL="1483793" lvl="2" indent="-342900">
              <a:buFont typeface="Arial" panose="020B0604020202020204" pitchFamily="34" charset="0"/>
              <a:buChar char="•"/>
            </a:pPr>
            <a:r>
              <a:rPr lang="en-GB" dirty="0"/>
              <a:t>Two different encoding were designed to contain the actions for all NPCs for a whole simulation</a:t>
            </a:r>
          </a:p>
          <a:p>
            <a:pPr marL="342900" indent="-342900">
              <a:buFont typeface="Arial" panose="020B0604020202020204" pitchFamily="34" charset="0"/>
              <a:buChar char="•"/>
            </a:pPr>
            <a:endParaRPr lang="en-US" dirty="0"/>
          </a:p>
        </p:txBody>
      </p:sp>
      <p:sp>
        <p:nvSpPr>
          <p:cNvPr id="3" name="Footer Placeholder 2">
            <a:extLst>
              <a:ext uri="{FF2B5EF4-FFF2-40B4-BE49-F238E27FC236}">
                <a16:creationId xmlns:a16="http://schemas.microsoft.com/office/drawing/2014/main" id="{37ACFFED-357D-4ECA-F202-397A82147F2F}"/>
              </a:ext>
            </a:extLst>
          </p:cNvPr>
          <p:cNvSpPr>
            <a:spLocks noGrp="1"/>
          </p:cNvSpPr>
          <p:nvPr>
            <p:ph type="ftr" sz="quarter" idx="11"/>
          </p:nvPr>
        </p:nvSpPr>
        <p:spPr/>
        <p:txBody>
          <a:bodyPr/>
          <a:lstStyle/>
          <a:p>
            <a:pPr>
              <a:tabLst>
                <a:tab pos="3949700" algn="l"/>
              </a:tabLst>
            </a:pPr>
            <a:r>
              <a:rPr lang="de-DE" dirty="0"/>
              <a:t>Daniel Sumann</a:t>
            </a:r>
          </a:p>
        </p:txBody>
      </p:sp>
      <p:sp>
        <p:nvSpPr>
          <p:cNvPr id="4" name="Slide Number Placeholder 3">
            <a:extLst>
              <a:ext uri="{FF2B5EF4-FFF2-40B4-BE49-F238E27FC236}">
                <a16:creationId xmlns:a16="http://schemas.microsoft.com/office/drawing/2014/main" id="{0A4A4F0B-F510-0FE8-1E66-6BF6ED6E7219}"/>
              </a:ext>
            </a:extLst>
          </p:cNvPr>
          <p:cNvSpPr>
            <a:spLocks noGrp="1"/>
          </p:cNvSpPr>
          <p:nvPr>
            <p:ph type="sldNum" sz="quarter" idx="12"/>
          </p:nvPr>
        </p:nvSpPr>
        <p:spPr/>
        <p:txBody>
          <a:bodyPr/>
          <a:lstStyle/>
          <a:p>
            <a:fld id="{4B64EC4D-37E3-EF42-B9AB-6337577588CB}" type="slidenum">
              <a:rPr lang="de-DE" smtClean="0"/>
              <a:t>5</a:t>
            </a:fld>
            <a:endParaRPr lang="de-DE" dirty="0"/>
          </a:p>
        </p:txBody>
      </p:sp>
      <p:sp>
        <p:nvSpPr>
          <p:cNvPr id="8" name="Text Placeholder 7">
            <a:extLst>
              <a:ext uri="{FF2B5EF4-FFF2-40B4-BE49-F238E27FC236}">
                <a16:creationId xmlns:a16="http://schemas.microsoft.com/office/drawing/2014/main" id="{CFD2BCB5-47C6-1C84-51AD-F5E40880BFE0}"/>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952025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5DE5D-97F1-A617-7128-7C9DF52DC502}"/>
              </a:ext>
            </a:extLst>
          </p:cNvPr>
          <p:cNvSpPr>
            <a:spLocks noGrp="1"/>
          </p:cNvSpPr>
          <p:nvPr>
            <p:ph type="title"/>
          </p:nvPr>
        </p:nvSpPr>
        <p:spPr/>
        <p:txBody>
          <a:bodyPr>
            <a:normAutofit/>
          </a:bodyPr>
          <a:lstStyle/>
          <a:p>
            <a:r>
              <a:rPr lang="en-GB" dirty="0"/>
              <a:t>Genetic Algorithm – Chromosome Action Sequence</a:t>
            </a:r>
          </a:p>
        </p:txBody>
      </p:sp>
      <p:sp>
        <p:nvSpPr>
          <p:cNvPr id="4" name="Footer Placeholder 3">
            <a:extLst>
              <a:ext uri="{FF2B5EF4-FFF2-40B4-BE49-F238E27FC236}">
                <a16:creationId xmlns:a16="http://schemas.microsoft.com/office/drawing/2014/main" id="{98452857-10C8-D4B9-F1A4-78E748911408}"/>
              </a:ext>
            </a:extLst>
          </p:cNvPr>
          <p:cNvSpPr>
            <a:spLocks noGrp="1"/>
          </p:cNvSpPr>
          <p:nvPr>
            <p:ph type="ftr" sz="quarter" idx="11"/>
          </p:nvPr>
        </p:nvSpPr>
        <p:spPr/>
        <p:txBody>
          <a:bodyPr/>
          <a:lstStyle/>
          <a:p>
            <a:pPr>
              <a:tabLst>
                <a:tab pos="3949700" algn="l"/>
              </a:tabLst>
            </a:pPr>
            <a:r>
              <a:rPr lang="de-DE" dirty="0"/>
              <a:t>Daniel Sumann</a:t>
            </a:r>
          </a:p>
        </p:txBody>
      </p:sp>
      <p:sp>
        <p:nvSpPr>
          <p:cNvPr id="5" name="Slide Number Placeholder 4">
            <a:extLst>
              <a:ext uri="{FF2B5EF4-FFF2-40B4-BE49-F238E27FC236}">
                <a16:creationId xmlns:a16="http://schemas.microsoft.com/office/drawing/2014/main" id="{E97B17B6-9953-7591-9E33-F38ED2E5CCD8}"/>
              </a:ext>
            </a:extLst>
          </p:cNvPr>
          <p:cNvSpPr>
            <a:spLocks noGrp="1"/>
          </p:cNvSpPr>
          <p:nvPr>
            <p:ph type="sldNum" sz="quarter" idx="12"/>
          </p:nvPr>
        </p:nvSpPr>
        <p:spPr/>
        <p:txBody>
          <a:bodyPr/>
          <a:lstStyle/>
          <a:p>
            <a:fld id="{4B64EC4D-37E3-EF42-B9AB-6337577588CB}" type="slidenum">
              <a:rPr lang="de-DE" smtClean="0"/>
              <a:t>6</a:t>
            </a:fld>
            <a:endParaRPr lang="de-DE" dirty="0"/>
          </a:p>
        </p:txBody>
      </p:sp>
      <p:sp>
        <p:nvSpPr>
          <p:cNvPr id="6" name="Text Placeholder 5">
            <a:extLst>
              <a:ext uri="{FF2B5EF4-FFF2-40B4-BE49-F238E27FC236}">
                <a16:creationId xmlns:a16="http://schemas.microsoft.com/office/drawing/2014/main" id="{FAA9D6C6-0B7D-EB41-5DB5-FF717FF2F6B3}"/>
              </a:ext>
            </a:extLst>
          </p:cNvPr>
          <p:cNvSpPr>
            <a:spLocks noGrp="1"/>
          </p:cNvSpPr>
          <p:nvPr>
            <p:ph type="body" sz="quarter" idx="13"/>
          </p:nvPr>
        </p:nvSpPr>
        <p:spPr/>
        <p:txBody>
          <a:bodyPr/>
          <a:lstStyle/>
          <a:p>
            <a:endParaRPr lang="en-GB"/>
          </a:p>
        </p:txBody>
      </p:sp>
      <p:sp>
        <p:nvSpPr>
          <p:cNvPr id="8" name="Rectangle 7">
            <a:extLst>
              <a:ext uri="{FF2B5EF4-FFF2-40B4-BE49-F238E27FC236}">
                <a16:creationId xmlns:a16="http://schemas.microsoft.com/office/drawing/2014/main" id="{E3CED9EC-8D2C-F182-F828-DDD8998541C4}"/>
              </a:ext>
            </a:extLst>
          </p:cNvPr>
          <p:cNvSpPr>
            <a:spLocks noGrp="1" noRot="1" noMove="1" noResize="1" noEditPoints="1" noAdjustHandles="1" noChangeArrowheads="1" noChangeShapeType="1"/>
          </p:cNvSpPr>
          <p:nvPr/>
        </p:nvSpPr>
        <p:spPr>
          <a:xfrm>
            <a:off x="717551" y="2106489"/>
            <a:ext cx="11221096" cy="762000"/>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nvGrpSpPr>
          <p:cNvPr id="61" name="Group 60">
            <a:extLst>
              <a:ext uri="{FF2B5EF4-FFF2-40B4-BE49-F238E27FC236}">
                <a16:creationId xmlns:a16="http://schemas.microsoft.com/office/drawing/2014/main" id="{5D0CA043-0B3A-355A-CFCA-9BAC5EEDF14D}"/>
              </a:ext>
            </a:extLst>
          </p:cNvPr>
          <p:cNvGrpSpPr>
            <a:grpSpLocks noGrp="1" noUngrp="1" noRot="1" noMove="1" noResize="1"/>
          </p:cNvGrpSpPr>
          <p:nvPr/>
        </p:nvGrpSpPr>
        <p:grpSpPr>
          <a:xfrm>
            <a:off x="880588" y="2204656"/>
            <a:ext cx="10883691" cy="583197"/>
            <a:chOff x="880588" y="2204656"/>
            <a:chExt cx="10883691" cy="583197"/>
          </a:xfrm>
        </p:grpSpPr>
        <p:grpSp>
          <p:nvGrpSpPr>
            <p:cNvPr id="9" name="Group 8">
              <a:extLst>
                <a:ext uri="{FF2B5EF4-FFF2-40B4-BE49-F238E27FC236}">
                  <a16:creationId xmlns:a16="http://schemas.microsoft.com/office/drawing/2014/main" id="{1780FECA-09FE-B226-16D0-A5D4C596831F}"/>
                </a:ext>
              </a:extLst>
            </p:cNvPr>
            <p:cNvGrpSpPr>
              <a:grpSpLocks noGrp="1" noUngrp="1" noRot="1" noMove="1" noResize="1"/>
            </p:cNvGrpSpPr>
            <p:nvPr/>
          </p:nvGrpSpPr>
          <p:grpSpPr>
            <a:xfrm>
              <a:off x="880588" y="2204656"/>
              <a:ext cx="3148378" cy="583197"/>
              <a:chOff x="610216" y="1654959"/>
              <a:chExt cx="3148378" cy="583197"/>
            </a:xfrm>
          </p:grpSpPr>
          <p:sp>
            <p:nvSpPr>
              <p:cNvPr id="10" name="Flowchart: Process 9">
                <a:extLst>
                  <a:ext uri="{FF2B5EF4-FFF2-40B4-BE49-F238E27FC236}">
                    <a16:creationId xmlns:a16="http://schemas.microsoft.com/office/drawing/2014/main" id="{84C42055-25AF-C381-6D40-02E4F548F001}"/>
                  </a:ext>
                </a:extLst>
              </p:cNvPr>
              <p:cNvSpPr>
                <a:spLocks noGrp="1" noRot="1" noMove="1" noResize="1" noEditPoints="1" noAdjustHandles="1" noChangeArrowheads="1" noChangeShapeType="1"/>
              </p:cNvSpPr>
              <p:nvPr/>
            </p:nvSpPr>
            <p:spPr>
              <a:xfrm>
                <a:off x="610216" y="1654959"/>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0</a:t>
                </a:r>
              </a:p>
            </p:txBody>
          </p:sp>
          <p:sp>
            <p:nvSpPr>
              <p:cNvPr id="11" name="Flowchart: Process 10">
                <a:extLst>
                  <a:ext uri="{FF2B5EF4-FFF2-40B4-BE49-F238E27FC236}">
                    <a16:creationId xmlns:a16="http://schemas.microsoft.com/office/drawing/2014/main" id="{3405A806-C5F2-DB2D-503A-15ED46E98C17}"/>
                  </a:ext>
                </a:extLst>
              </p:cNvPr>
              <p:cNvSpPr>
                <a:spLocks noGrp="1" noRot="1" noMove="1" noResize="1" noEditPoints="1" noAdjustHandles="1" noChangeArrowheads="1" noChangeShapeType="1"/>
              </p:cNvSpPr>
              <p:nvPr/>
            </p:nvSpPr>
            <p:spPr>
              <a:xfrm>
                <a:off x="1162010" y="1665074"/>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a:t>
                </a:r>
              </a:p>
            </p:txBody>
          </p:sp>
          <p:sp>
            <p:nvSpPr>
              <p:cNvPr id="12" name="Flowchart: Process 11">
                <a:extLst>
                  <a:ext uri="{FF2B5EF4-FFF2-40B4-BE49-F238E27FC236}">
                    <a16:creationId xmlns:a16="http://schemas.microsoft.com/office/drawing/2014/main" id="{6F6D0FF5-CAF9-9939-1AB1-5EBC89596A7E}"/>
                  </a:ext>
                </a:extLst>
              </p:cNvPr>
              <p:cNvSpPr>
                <a:spLocks noGrp="1" noRot="1" noMove="1" noResize="1" noEditPoints="1" noAdjustHandles="1" noChangeArrowheads="1" noChangeShapeType="1"/>
              </p:cNvSpPr>
              <p:nvPr/>
            </p:nvSpPr>
            <p:spPr>
              <a:xfrm>
                <a:off x="1713804" y="1665074"/>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2</a:t>
                </a:r>
              </a:p>
            </p:txBody>
          </p:sp>
          <p:sp>
            <p:nvSpPr>
              <p:cNvPr id="13" name="Flowchart: Process 12">
                <a:extLst>
                  <a:ext uri="{FF2B5EF4-FFF2-40B4-BE49-F238E27FC236}">
                    <a16:creationId xmlns:a16="http://schemas.microsoft.com/office/drawing/2014/main" id="{62E8B015-0F5F-0F3B-F84E-F0959601DC33}"/>
                  </a:ext>
                </a:extLst>
              </p:cNvPr>
              <p:cNvSpPr>
                <a:spLocks noGrp="1" noRot="1" noMove="1" noResize="1" noEditPoints="1" noAdjustHandles="1" noChangeArrowheads="1" noChangeShapeType="1"/>
              </p:cNvSpPr>
              <p:nvPr/>
            </p:nvSpPr>
            <p:spPr>
              <a:xfrm>
                <a:off x="2265598" y="1672490"/>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3</a:t>
                </a:r>
              </a:p>
            </p:txBody>
          </p:sp>
          <p:sp>
            <p:nvSpPr>
              <p:cNvPr id="14" name="Flowchart: Process 13">
                <a:extLst>
                  <a:ext uri="{FF2B5EF4-FFF2-40B4-BE49-F238E27FC236}">
                    <a16:creationId xmlns:a16="http://schemas.microsoft.com/office/drawing/2014/main" id="{71003BFE-A3AE-451E-8AC7-8B776A10083B}"/>
                  </a:ext>
                </a:extLst>
              </p:cNvPr>
              <p:cNvSpPr>
                <a:spLocks noGrp="1" noRot="1" noMove="1" noResize="1" noEditPoints="1" noAdjustHandles="1" noChangeArrowheads="1" noChangeShapeType="1"/>
              </p:cNvSpPr>
              <p:nvPr/>
            </p:nvSpPr>
            <p:spPr>
              <a:xfrm>
                <a:off x="2817392" y="1672490"/>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4</a:t>
                </a:r>
              </a:p>
            </p:txBody>
          </p:sp>
          <p:sp>
            <p:nvSpPr>
              <p:cNvPr id="15" name="Flowchart: Process 14">
                <a:extLst>
                  <a:ext uri="{FF2B5EF4-FFF2-40B4-BE49-F238E27FC236}">
                    <a16:creationId xmlns:a16="http://schemas.microsoft.com/office/drawing/2014/main" id="{A89686BE-9752-6400-253C-AFD01BB7D511}"/>
                  </a:ext>
                </a:extLst>
              </p:cNvPr>
              <p:cNvSpPr>
                <a:spLocks noGrp="1" noRot="1" noMove="1" noResize="1" noEditPoints="1" noAdjustHandles="1" noChangeArrowheads="1" noChangeShapeType="1"/>
              </p:cNvSpPr>
              <p:nvPr/>
            </p:nvSpPr>
            <p:spPr>
              <a:xfrm>
                <a:off x="3369186" y="1672490"/>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5</a:t>
                </a:r>
              </a:p>
            </p:txBody>
          </p:sp>
        </p:grpSp>
        <p:sp>
          <p:nvSpPr>
            <p:cNvPr id="16" name="Flowchart: Process 15">
              <a:extLst>
                <a:ext uri="{FF2B5EF4-FFF2-40B4-BE49-F238E27FC236}">
                  <a16:creationId xmlns:a16="http://schemas.microsoft.com/office/drawing/2014/main" id="{9F654CB3-782A-F144-25EB-7F04D961AAAF}"/>
                </a:ext>
              </a:extLst>
            </p:cNvPr>
            <p:cNvSpPr>
              <a:spLocks noGrp="1" noRot="1" noMove="1" noResize="1" noEditPoints="1" noAdjustHandles="1" noChangeArrowheads="1" noChangeShapeType="1"/>
            </p:cNvSpPr>
            <p:nvPr/>
          </p:nvSpPr>
          <p:spPr>
            <a:xfrm>
              <a:off x="4191352" y="2222187"/>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6</a:t>
              </a:r>
            </a:p>
          </p:txBody>
        </p:sp>
        <p:sp>
          <p:nvSpPr>
            <p:cNvPr id="17" name="Flowchart: Process 16">
              <a:extLst>
                <a:ext uri="{FF2B5EF4-FFF2-40B4-BE49-F238E27FC236}">
                  <a16:creationId xmlns:a16="http://schemas.microsoft.com/office/drawing/2014/main" id="{0AA14A1C-AF44-CD26-B4EF-687A9B6C1B39}"/>
                </a:ext>
              </a:extLst>
            </p:cNvPr>
            <p:cNvSpPr>
              <a:spLocks noGrp="1" noRot="1" noMove="1" noResize="1" noEditPoints="1" noAdjustHandles="1" noChangeArrowheads="1" noChangeShapeType="1"/>
            </p:cNvSpPr>
            <p:nvPr/>
          </p:nvSpPr>
          <p:spPr>
            <a:xfrm>
              <a:off x="4743146" y="2214771"/>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7</a:t>
              </a:r>
            </a:p>
          </p:txBody>
        </p:sp>
        <p:sp>
          <p:nvSpPr>
            <p:cNvPr id="18" name="Flowchart: Process 17">
              <a:extLst>
                <a:ext uri="{FF2B5EF4-FFF2-40B4-BE49-F238E27FC236}">
                  <a16:creationId xmlns:a16="http://schemas.microsoft.com/office/drawing/2014/main" id="{AFA35A0F-3F76-D694-B578-A855472337A5}"/>
                </a:ext>
              </a:extLst>
            </p:cNvPr>
            <p:cNvSpPr>
              <a:spLocks noGrp="1" noRot="1" noMove="1" noResize="1" noEditPoints="1" noAdjustHandles="1" noChangeArrowheads="1" noChangeShapeType="1"/>
            </p:cNvSpPr>
            <p:nvPr/>
          </p:nvSpPr>
          <p:spPr>
            <a:xfrm>
              <a:off x="5298339" y="2214771"/>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8</a:t>
              </a:r>
            </a:p>
          </p:txBody>
        </p:sp>
        <p:sp>
          <p:nvSpPr>
            <p:cNvPr id="19" name="Flowchart: Process 18">
              <a:extLst>
                <a:ext uri="{FF2B5EF4-FFF2-40B4-BE49-F238E27FC236}">
                  <a16:creationId xmlns:a16="http://schemas.microsoft.com/office/drawing/2014/main" id="{09670BF5-5B76-32B3-E806-CFB8D909DA19}"/>
                </a:ext>
              </a:extLst>
            </p:cNvPr>
            <p:cNvSpPr>
              <a:spLocks noGrp="1" noRot="1" noMove="1" noResize="1" noEditPoints="1" noAdjustHandles="1" noChangeArrowheads="1" noChangeShapeType="1"/>
            </p:cNvSpPr>
            <p:nvPr/>
          </p:nvSpPr>
          <p:spPr>
            <a:xfrm>
              <a:off x="5853532" y="2214771"/>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9</a:t>
              </a:r>
            </a:p>
          </p:txBody>
        </p:sp>
        <p:sp>
          <p:nvSpPr>
            <p:cNvPr id="20" name="Flowchart: Process 19">
              <a:extLst>
                <a:ext uri="{FF2B5EF4-FFF2-40B4-BE49-F238E27FC236}">
                  <a16:creationId xmlns:a16="http://schemas.microsoft.com/office/drawing/2014/main" id="{DA886129-50C7-3E06-F1BB-E26EDA5AF611}"/>
                </a:ext>
              </a:extLst>
            </p:cNvPr>
            <p:cNvSpPr>
              <a:spLocks noGrp="1" noRot="1" noMove="1" noResize="1" noEditPoints="1" noAdjustHandles="1" noChangeArrowheads="1" noChangeShapeType="1"/>
            </p:cNvSpPr>
            <p:nvPr/>
          </p:nvSpPr>
          <p:spPr>
            <a:xfrm>
              <a:off x="6401927" y="2214771"/>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10</a:t>
              </a:r>
            </a:p>
          </p:txBody>
        </p:sp>
        <p:sp>
          <p:nvSpPr>
            <p:cNvPr id="21" name="Flowchart: Process 20">
              <a:extLst>
                <a:ext uri="{FF2B5EF4-FFF2-40B4-BE49-F238E27FC236}">
                  <a16:creationId xmlns:a16="http://schemas.microsoft.com/office/drawing/2014/main" id="{D452BD39-FBBA-2696-93A7-A94E9D5D16B9}"/>
                </a:ext>
              </a:extLst>
            </p:cNvPr>
            <p:cNvSpPr>
              <a:spLocks noGrp="1" noRot="1" noMove="1" noResize="1" noEditPoints="1" noAdjustHandles="1" noChangeArrowheads="1" noChangeShapeType="1"/>
            </p:cNvSpPr>
            <p:nvPr/>
          </p:nvSpPr>
          <p:spPr>
            <a:xfrm>
              <a:off x="6950322" y="2204656"/>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11</a:t>
              </a:r>
            </a:p>
          </p:txBody>
        </p:sp>
        <p:sp>
          <p:nvSpPr>
            <p:cNvPr id="22" name="Flowchart: Process 21">
              <a:extLst>
                <a:ext uri="{FF2B5EF4-FFF2-40B4-BE49-F238E27FC236}">
                  <a16:creationId xmlns:a16="http://schemas.microsoft.com/office/drawing/2014/main" id="{C6682CAD-718D-8C13-1723-095DA1D4C0E2}"/>
                </a:ext>
              </a:extLst>
            </p:cNvPr>
            <p:cNvSpPr>
              <a:spLocks noGrp="1" noRot="1" noMove="1" noResize="1" noEditPoints="1" noAdjustHandles="1" noChangeArrowheads="1" noChangeShapeType="1"/>
            </p:cNvSpPr>
            <p:nvPr/>
          </p:nvSpPr>
          <p:spPr>
            <a:xfrm>
              <a:off x="7505515" y="2204656"/>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12</a:t>
              </a:r>
            </a:p>
          </p:txBody>
        </p:sp>
        <p:sp>
          <p:nvSpPr>
            <p:cNvPr id="23" name="Flowchart: Process 22">
              <a:extLst>
                <a:ext uri="{FF2B5EF4-FFF2-40B4-BE49-F238E27FC236}">
                  <a16:creationId xmlns:a16="http://schemas.microsoft.com/office/drawing/2014/main" id="{B9F09A31-8CCF-2089-FA6A-88DE034462C2}"/>
                </a:ext>
              </a:extLst>
            </p:cNvPr>
            <p:cNvSpPr>
              <a:spLocks noGrp="1" noRot="1" noMove="1" noResize="1" noEditPoints="1" noAdjustHandles="1" noChangeArrowheads="1" noChangeShapeType="1"/>
            </p:cNvSpPr>
            <p:nvPr/>
          </p:nvSpPr>
          <p:spPr>
            <a:xfrm>
              <a:off x="8053910" y="2204656"/>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13</a:t>
              </a:r>
            </a:p>
          </p:txBody>
        </p:sp>
        <p:sp>
          <p:nvSpPr>
            <p:cNvPr id="24" name="Flowchart: Process 23">
              <a:extLst>
                <a:ext uri="{FF2B5EF4-FFF2-40B4-BE49-F238E27FC236}">
                  <a16:creationId xmlns:a16="http://schemas.microsoft.com/office/drawing/2014/main" id="{4D8E2F65-1F6C-1901-6F76-2C1F4410B657}"/>
                </a:ext>
              </a:extLst>
            </p:cNvPr>
            <p:cNvSpPr>
              <a:spLocks noGrp="1" noRot="1" noMove="1" noResize="1" noEditPoints="1" noAdjustHandles="1" noChangeArrowheads="1" noChangeShapeType="1"/>
            </p:cNvSpPr>
            <p:nvPr/>
          </p:nvSpPr>
          <p:spPr>
            <a:xfrm>
              <a:off x="8615229" y="2204656"/>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14</a:t>
              </a:r>
            </a:p>
          </p:txBody>
        </p:sp>
        <p:sp>
          <p:nvSpPr>
            <p:cNvPr id="25" name="Flowchart: Process 24">
              <a:extLst>
                <a:ext uri="{FF2B5EF4-FFF2-40B4-BE49-F238E27FC236}">
                  <a16:creationId xmlns:a16="http://schemas.microsoft.com/office/drawing/2014/main" id="{C50BFF59-1BB3-5DA5-8F73-3450452C7730}"/>
                </a:ext>
              </a:extLst>
            </p:cNvPr>
            <p:cNvSpPr>
              <a:spLocks noGrp="1" noRot="1" noMove="1" noResize="1" noEditPoints="1" noAdjustHandles="1" noChangeArrowheads="1" noChangeShapeType="1"/>
            </p:cNvSpPr>
            <p:nvPr/>
          </p:nvSpPr>
          <p:spPr>
            <a:xfrm>
              <a:off x="9176548" y="2204656"/>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15</a:t>
              </a:r>
            </a:p>
          </p:txBody>
        </p:sp>
        <p:sp>
          <p:nvSpPr>
            <p:cNvPr id="26" name="Flowchart: Process 25">
              <a:extLst>
                <a:ext uri="{FF2B5EF4-FFF2-40B4-BE49-F238E27FC236}">
                  <a16:creationId xmlns:a16="http://schemas.microsoft.com/office/drawing/2014/main" id="{29A8C91D-4E0A-BF44-3BB5-E27B7BDC7B9F}"/>
                </a:ext>
              </a:extLst>
            </p:cNvPr>
            <p:cNvSpPr>
              <a:spLocks noGrp="1" noRot="1" noMove="1" noResize="1" noEditPoints="1" noAdjustHandles="1" noChangeArrowheads="1" noChangeShapeType="1"/>
            </p:cNvSpPr>
            <p:nvPr/>
          </p:nvSpPr>
          <p:spPr>
            <a:xfrm>
              <a:off x="9722216" y="2204656"/>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16</a:t>
              </a:r>
            </a:p>
          </p:txBody>
        </p:sp>
        <p:sp>
          <p:nvSpPr>
            <p:cNvPr id="27" name="Flowchart: Process 26">
              <a:extLst>
                <a:ext uri="{FF2B5EF4-FFF2-40B4-BE49-F238E27FC236}">
                  <a16:creationId xmlns:a16="http://schemas.microsoft.com/office/drawing/2014/main" id="{C00FCE90-F699-38D8-6326-4B9810013974}"/>
                </a:ext>
              </a:extLst>
            </p:cNvPr>
            <p:cNvSpPr>
              <a:spLocks noGrp="1" noRot="1" noMove="1" noResize="1" noEditPoints="1" noAdjustHandles="1" noChangeArrowheads="1" noChangeShapeType="1"/>
            </p:cNvSpPr>
            <p:nvPr/>
          </p:nvSpPr>
          <p:spPr>
            <a:xfrm>
              <a:off x="10271283" y="2204656"/>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17</a:t>
              </a:r>
            </a:p>
          </p:txBody>
        </p:sp>
        <p:grpSp>
          <p:nvGrpSpPr>
            <p:cNvPr id="53" name="Group 52">
              <a:extLst>
                <a:ext uri="{FF2B5EF4-FFF2-40B4-BE49-F238E27FC236}">
                  <a16:creationId xmlns:a16="http://schemas.microsoft.com/office/drawing/2014/main" id="{340B6EC2-8048-2CE6-13F2-E513EBDB0A3E}"/>
                </a:ext>
              </a:extLst>
            </p:cNvPr>
            <p:cNvGrpSpPr>
              <a:grpSpLocks noGrp="1" noUngrp="1" noRot="1" noMove="1" noResize="1"/>
            </p:cNvGrpSpPr>
            <p:nvPr/>
          </p:nvGrpSpPr>
          <p:grpSpPr>
            <a:xfrm>
              <a:off x="10823077" y="2204656"/>
              <a:ext cx="941202" cy="565666"/>
              <a:chOff x="11058664" y="4847579"/>
              <a:chExt cx="941202" cy="565666"/>
            </a:xfrm>
          </p:grpSpPr>
          <p:sp>
            <p:nvSpPr>
              <p:cNvPr id="28" name="Flowchart: Process 27">
                <a:extLst>
                  <a:ext uri="{FF2B5EF4-FFF2-40B4-BE49-F238E27FC236}">
                    <a16:creationId xmlns:a16="http://schemas.microsoft.com/office/drawing/2014/main" id="{22739E0A-A2FB-3807-0FC1-187D23DCE6B3}"/>
                  </a:ext>
                </a:extLst>
              </p:cNvPr>
              <p:cNvSpPr>
                <a:spLocks noGrp="1" noRot="1" noMove="1" noResize="1" noEditPoints="1" noAdjustHandles="1" noChangeArrowheads="1" noChangeShapeType="1"/>
              </p:cNvSpPr>
              <p:nvPr/>
            </p:nvSpPr>
            <p:spPr>
              <a:xfrm>
                <a:off x="11058664" y="4847579"/>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18</a:t>
                </a:r>
              </a:p>
            </p:txBody>
          </p:sp>
          <p:sp>
            <p:nvSpPr>
              <p:cNvPr id="29" name="Flowchart: Process 28">
                <a:extLst>
                  <a:ext uri="{FF2B5EF4-FFF2-40B4-BE49-F238E27FC236}">
                    <a16:creationId xmlns:a16="http://schemas.microsoft.com/office/drawing/2014/main" id="{4F9E2B34-5A5B-844F-DD88-5B4A7CD42232}"/>
                  </a:ext>
                </a:extLst>
              </p:cNvPr>
              <p:cNvSpPr>
                <a:spLocks noGrp="1" noRot="1" noMove="1" noResize="1" noEditPoints="1" noAdjustHandles="1" noChangeArrowheads="1" noChangeShapeType="1"/>
              </p:cNvSpPr>
              <p:nvPr/>
            </p:nvSpPr>
            <p:spPr>
              <a:xfrm>
                <a:off x="11610458" y="4847579"/>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19</a:t>
                </a:r>
              </a:p>
            </p:txBody>
          </p:sp>
        </p:grpSp>
      </p:grpSp>
      <p:sp>
        <p:nvSpPr>
          <p:cNvPr id="54" name="TimeIndicator">
            <a:extLst>
              <a:ext uri="{FF2B5EF4-FFF2-40B4-BE49-F238E27FC236}">
                <a16:creationId xmlns:a16="http://schemas.microsoft.com/office/drawing/2014/main" id="{784B1F19-4087-546D-C9D9-16229C10500E}"/>
              </a:ext>
            </a:extLst>
          </p:cNvPr>
          <p:cNvSpPr/>
          <p:nvPr/>
        </p:nvSpPr>
        <p:spPr>
          <a:xfrm>
            <a:off x="4124434" y="2178597"/>
            <a:ext cx="523244" cy="652846"/>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GB" dirty="0"/>
          </a:p>
        </p:txBody>
      </p:sp>
      <p:pic>
        <p:nvPicPr>
          <p:cNvPr id="56" name="Road" descr="A road with white lines&#10;&#10;Description automatically generated">
            <a:extLst>
              <a:ext uri="{FF2B5EF4-FFF2-40B4-BE49-F238E27FC236}">
                <a16:creationId xmlns:a16="http://schemas.microsoft.com/office/drawing/2014/main" id="{BF20827C-D327-F0D3-6632-7B81A4FAAA1C}"/>
              </a:ext>
            </a:extLst>
          </p:cNvPr>
          <p:cNvPicPr>
            <a:picLocks noGrp="1" noRot="1" noChangeAspect="1" noMove="1" noResize="1" noEditPoints="1" noAdjustHandles="1" noChangeArrowheads="1" noChangeShapeType="1" noCrop="1"/>
          </p:cNvPicPr>
          <p:nvPr/>
        </p:nvPicPr>
        <p:blipFill>
          <a:blip r:embed="rId3"/>
          <a:stretch>
            <a:fillRect/>
          </a:stretch>
        </p:blipFill>
        <p:spPr>
          <a:xfrm>
            <a:off x="1154823" y="4338260"/>
            <a:ext cx="10628478" cy="1895592"/>
          </a:xfrm>
          <a:prstGeom prst="rect">
            <a:avLst/>
          </a:prstGeom>
        </p:spPr>
      </p:pic>
      <p:pic>
        <p:nvPicPr>
          <p:cNvPr id="58" name="EGO">
            <a:extLst>
              <a:ext uri="{FF2B5EF4-FFF2-40B4-BE49-F238E27FC236}">
                <a16:creationId xmlns:a16="http://schemas.microsoft.com/office/drawing/2014/main" id="{26F84B31-7251-66F7-4E8C-07400ECE8BE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540345" y="4979642"/>
            <a:ext cx="2159097" cy="1618816"/>
          </a:xfrm>
          <a:prstGeom prst="rect">
            <a:avLst/>
          </a:prstGeom>
        </p:spPr>
      </p:pic>
      <p:pic>
        <p:nvPicPr>
          <p:cNvPr id="60" name="NPC">
            <a:extLst>
              <a:ext uri="{FF2B5EF4-FFF2-40B4-BE49-F238E27FC236}">
                <a16:creationId xmlns:a16="http://schemas.microsoft.com/office/drawing/2014/main" id="{96806ADC-1585-37F9-D27F-4C3EBAF20CF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28669" y="4985797"/>
            <a:ext cx="2159095" cy="1618816"/>
          </a:xfrm>
          <a:prstGeom prst="rect">
            <a:avLst/>
          </a:prstGeom>
        </p:spPr>
      </p:pic>
      <p:sp>
        <p:nvSpPr>
          <p:cNvPr id="3" name="ModTargetVelUp">
            <a:extLst>
              <a:ext uri="{FF2B5EF4-FFF2-40B4-BE49-F238E27FC236}">
                <a16:creationId xmlns:a16="http://schemas.microsoft.com/office/drawing/2014/main" id="{8A626C14-CAE1-6098-61B1-0CA861CBF2C6}"/>
              </a:ext>
            </a:extLst>
          </p:cNvPr>
          <p:cNvSpPr/>
          <p:nvPr/>
        </p:nvSpPr>
        <p:spPr>
          <a:xfrm>
            <a:off x="4229216" y="3260521"/>
            <a:ext cx="4479692" cy="563363"/>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r>
              <a:rPr lang="en-GB" dirty="0" err="1"/>
              <a:t>ModifyTargetVelocity</a:t>
            </a:r>
            <a:r>
              <a:rPr lang="en-GB" dirty="0"/>
              <a:t>(160%)</a:t>
            </a:r>
          </a:p>
        </p:txBody>
      </p:sp>
      <p:sp>
        <p:nvSpPr>
          <p:cNvPr id="7" name="ModTargetVelDown">
            <a:extLst>
              <a:ext uri="{FF2B5EF4-FFF2-40B4-BE49-F238E27FC236}">
                <a16:creationId xmlns:a16="http://schemas.microsoft.com/office/drawing/2014/main" id="{BF4FB108-DA51-172B-A2E8-19E2C1A22BF7}"/>
              </a:ext>
            </a:extLst>
          </p:cNvPr>
          <p:cNvSpPr/>
          <p:nvPr/>
        </p:nvSpPr>
        <p:spPr>
          <a:xfrm>
            <a:off x="4229216" y="3254366"/>
            <a:ext cx="4479692" cy="563363"/>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r>
              <a:rPr lang="en-GB" dirty="0" err="1"/>
              <a:t>ModifyTargetVelocity</a:t>
            </a:r>
            <a:r>
              <a:rPr lang="en-GB" dirty="0"/>
              <a:t>(10%)</a:t>
            </a:r>
          </a:p>
        </p:txBody>
      </p:sp>
      <p:sp>
        <p:nvSpPr>
          <p:cNvPr id="30" name="LaneChangeLeft">
            <a:extLst>
              <a:ext uri="{FF2B5EF4-FFF2-40B4-BE49-F238E27FC236}">
                <a16:creationId xmlns:a16="http://schemas.microsoft.com/office/drawing/2014/main" id="{27F5FA95-16E1-95AF-2CF9-D40B491AC0B9}"/>
              </a:ext>
            </a:extLst>
          </p:cNvPr>
          <p:cNvSpPr/>
          <p:nvPr/>
        </p:nvSpPr>
        <p:spPr>
          <a:xfrm>
            <a:off x="4973366" y="3260521"/>
            <a:ext cx="2991391" cy="563363"/>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r>
              <a:rPr lang="en-GB" dirty="0"/>
              <a:t>LaneChange(left)</a:t>
            </a:r>
          </a:p>
        </p:txBody>
      </p:sp>
      <p:sp>
        <p:nvSpPr>
          <p:cNvPr id="31" name="LaneChangeRight">
            <a:extLst>
              <a:ext uri="{FF2B5EF4-FFF2-40B4-BE49-F238E27FC236}">
                <a16:creationId xmlns:a16="http://schemas.microsoft.com/office/drawing/2014/main" id="{D73D37A1-32AF-C1DC-55F0-F8E5947FEAE4}"/>
              </a:ext>
            </a:extLst>
          </p:cNvPr>
          <p:cNvSpPr/>
          <p:nvPr/>
        </p:nvSpPr>
        <p:spPr>
          <a:xfrm>
            <a:off x="4973366" y="3268090"/>
            <a:ext cx="2991391" cy="563363"/>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r>
              <a:rPr lang="en-GB" dirty="0"/>
              <a:t>LaneChange(right)</a:t>
            </a:r>
          </a:p>
        </p:txBody>
      </p:sp>
      <p:sp>
        <p:nvSpPr>
          <p:cNvPr id="32" name="noAction">
            <a:extLst>
              <a:ext uri="{FF2B5EF4-FFF2-40B4-BE49-F238E27FC236}">
                <a16:creationId xmlns:a16="http://schemas.microsoft.com/office/drawing/2014/main" id="{F86CA5F3-76FC-98D9-E8D1-88AE3DE4C388}"/>
              </a:ext>
            </a:extLst>
          </p:cNvPr>
          <p:cNvSpPr/>
          <p:nvPr/>
        </p:nvSpPr>
        <p:spPr>
          <a:xfrm>
            <a:off x="5480583" y="3288238"/>
            <a:ext cx="1976957" cy="563363"/>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r>
              <a:rPr lang="en-GB" dirty="0" err="1"/>
              <a:t>noAction</a:t>
            </a:r>
            <a:r>
              <a:rPr lang="en-GB" dirty="0"/>
              <a:t>()</a:t>
            </a:r>
          </a:p>
        </p:txBody>
      </p:sp>
    </p:spTree>
    <p:extLst>
      <p:ext uri="{BB962C8B-B14F-4D97-AF65-F5344CB8AC3E}">
        <p14:creationId xmlns:p14="http://schemas.microsoft.com/office/powerpoint/2010/main" val="2961971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4.60123E-6 3.47222E-7 L 0.06626 -0.00043 " pathEditMode="relative" rAng="0" ptsTypes="AA">
                                      <p:cBhvr>
                                        <p:cTn id="6" dur="2000" fill="hold"/>
                                        <p:tgtEl>
                                          <p:spTgt spid="58"/>
                                        </p:tgtEl>
                                        <p:attrNameLst>
                                          <p:attrName>ppt_x</p:attrName>
                                          <p:attrName>ppt_y</p:attrName>
                                        </p:attrNameLst>
                                      </p:cBhvr>
                                      <p:rCtr x="3313" y="-22"/>
                                    </p:animMotion>
                                  </p:childTnLst>
                                </p:cTn>
                              </p:par>
                              <p:par>
                                <p:cTn id="7" presetID="42" presetClass="path" presetSubtype="0" accel="50000" decel="50000" fill="hold" nodeType="withEffect">
                                  <p:stCondLst>
                                    <p:cond delay="0"/>
                                  </p:stCondLst>
                                  <p:childTnLst>
                                    <p:animMotion origin="layout" path="M 0.00467 -0.00325 L 0.09964 -0.12174 " pathEditMode="relative" rAng="0" ptsTypes="AA">
                                      <p:cBhvr>
                                        <p:cTn id="8" dur="2000" fill="hold"/>
                                        <p:tgtEl>
                                          <p:spTgt spid="60"/>
                                        </p:tgtEl>
                                        <p:attrNameLst>
                                          <p:attrName>ppt_x</p:attrName>
                                          <p:attrName>ppt_y</p:attrName>
                                        </p:attrNameLst>
                                      </p:cBhvr>
                                      <p:rCtr x="4748" y="-5924"/>
                                    </p:animMotion>
                                  </p:childTnLst>
                                </p:cTn>
                              </p:par>
                              <p:par>
                                <p:cTn id="9" presetID="42" presetClass="path" presetSubtype="0" accel="50000" decel="50000" fill="hold" grpId="0" nodeType="withEffect">
                                  <p:stCondLst>
                                    <p:cond delay="0"/>
                                  </p:stCondLst>
                                  <p:childTnLst>
                                    <p:animMotion origin="layout" path="M 1.59509E-6 2.08333E-6 L 0.04331 -0.00022 " pathEditMode="relative" rAng="0" ptsTypes="AA">
                                      <p:cBhvr>
                                        <p:cTn id="10" dur="2000" fill="hold"/>
                                        <p:tgtEl>
                                          <p:spTgt spid="54"/>
                                        </p:tgtEl>
                                        <p:attrNameLst>
                                          <p:attrName>ppt_x</p:attrName>
                                          <p:attrName>ppt_y</p:attrName>
                                        </p:attrNameLst>
                                      </p:cBhvr>
                                      <p:rCtr x="2160" y="-22"/>
                                    </p:animMotion>
                                  </p:childTnLst>
                                </p:cTn>
                              </p:par>
                              <p:par>
                                <p:cTn id="11" presetID="1" presetClass="exit" presetSubtype="0" fill="hold" grpId="1" nodeType="withEffect">
                                  <p:stCondLst>
                                    <p:cond delay="1000"/>
                                  </p:stCondLst>
                                  <p:childTnLst>
                                    <p:set>
                                      <p:cBhvr>
                                        <p:cTn id="12" dur="1" fill="hold">
                                          <p:stCondLst>
                                            <p:cond delay="0"/>
                                          </p:stCondLst>
                                        </p:cTn>
                                        <p:tgtEl>
                                          <p:spTgt spid="30"/>
                                        </p:tgtEl>
                                        <p:attrNameLst>
                                          <p:attrName>style.visibility</p:attrName>
                                        </p:attrNameLst>
                                      </p:cBhvr>
                                      <p:to>
                                        <p:strVal val="hidden"/>
                                      </p:to>
                                    </p:set>
                                  </p:childTnLst>
                                </p:cTn>
                              </p:par>
                              <p:par>
                                <p:cTn id="13" presetID="1" presetClass="entr" presetSubtype="0" fill="hold" grpId="0" nodeType="withEffect">
                                  <p:stCondLst>
                                    <p:cond delay="200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42" presetClass="path" presetSubtype="0" accel="50000" decel="50000" fill="hold" nodeType="clickEffect">
                                  <p:stCondLst>
                                    <p:cond delay="0"/>
                                  </p:stCondLst>
                                  <p:childTnLst>
                                    <p:animMotion origin="layout" path="M 0.06626 -0.00043 L 0.12638 -0.00065 " pathEditMode="relative" rAng="0" ptsTypes="AA">
                                      <p:cBhvr>
                                        <p:cTn id="18" dur="2000" fill="hold"/>
                                        <p:tgtEl>
                                          <p:spTgt spid="58"/>
                                        </p:tgtEl>
                                        <p:attrNameLst>
                                          <p:attrName>ppt_x</p:attrName>
                                          <p:attrName>ppt_y</p:attrName>
                                        </p:attrNameLst>
                                      </p:cBhvr>
                                      <p:rCtr x="3006" y="-22"/>
                                    </p:animMotion>
                                  </p:childTnLst>
                                </p:cTn>
                              </p:par>
                              <p:par>
                                <p:cTn id="19" presetID="42" presetClass="path" presetSubtype="0" accel="50000" decel="50000" fill="hold" nodeType="withEffect">
                                  <p:stCondLst>
                                    <p:cond delay="0"/>
                                  </p:stCondLst>
                                  <p:childTnLst>
                                    <p:animMotion origin="layout" path="M 0.09964 -0.12174 L 0.2205 -0.1224 " pathEditMode="relative" rAng="0" ptsTypes="AA">
                                      <p:cBhvr>
                                        <p:cTn id="20" dur="2000" fill="hold"/>
                                        <p:tgtEl>
                                          <p:spTgt spid="60"/>
                                        </p:tgtEl>
                                        <p:attrNameLst>
                                          <p:attrName>ppt_x</p:attrName>
                                          <p:attrName>ppt_y</p:attrName>
                                        </p:attrNameLst>
                                      </p:cBhvr>
                                      <p:rCtr x="6037" y="-43"/>
                                    </p:animMotion>
                                  </p:childTnLst>
                                </p:cTn>
                              </p:par>
                              <p:par>
                                <p:cTn id="21" presetID="42" presetClass="path" presetSubtype="0" accel="50000" decel="50000" fill="hold" grpId="1" nodeType="withEffect">
                                  <p:stCondLst>
                                    <p:cond delay="0"/>
                                  </p:stCondLst>
                                  <p:childTnLst>
                                    <p:animMotion origin="layout" path="M 0.04331 -0.00022 L 0.08577 -0.00044 " pathEditMode="relative" rAng="0" ptsTypes="AA">
                                      <p:cBhvr>
                                        <p:cTn id="22" dur="2000" fill="hold"/>
                                        <p:tgtEl>
                                          <p:spTgt spid="54"/>
                                        </p:tgtEl>
                                        <p:attrNameLst>
                                          <p:attrName>ppt_x</p:attrName>
                                          <p:attrName>ppt_y</p:attrName>
                                        </p:attrNameLst>
                                      </p:cBhvr>
                                      <p:rCtr x="2123" y="-22"/>
                                    </p:animMotion>
                                  </p:childTnLst>
                                </p:cTn>
                              </p:par>
                              <p:par>
                                <p:cTn id="23" presetID="1" presetClass="exit" presetSubtype="0" fill="hold" grpId="1" nodeType="withEffect">
                                  <p:stCondLst>
                                    <p:cond delay="1000"/>
                                  </p:stCondLst>
                                  <p:childTnLst>
                                    <p:set>
                                      <p:cBhvr>
                                        <p:cTn id="24" dur="1" fill="hold">
                                          <p:stCondLst>
                                            <p:cond delay="0"/>
                                          </p:stCondLst>
                                        </p:cTn>
                                        <p:tgtEl>
                                          <p:spTgt spid="3"/>
                                        </p:tgtEl>
                                        <p:attrNameLst>
                                          <p:attrName>style.visibility</p:attrName>
                                        </p:attrNameLst>
                                      </p:cBhvr>
                                      <p:to>
                                        <p:strVal val="hidden"/>
                                      </p:to>
                                    </p:set>
                                  </p:childTnLst>
                                </p:cTn>
                              </p:par>
                              <p:par>
                                <p:cTn id="25" presetID="1" presetClass="entr" presetSubtype="0" fill="hold" grpId="0" nodeType="withEffect">
                                  <p:stCondLst>
                                    <p:cond delay="2000"/>
                                  </p:stCondLst>
                                  <p:childTnLst>
                                    <p:set>
                                      <p:cBhvr>
                                        <p:cTn id="26" dur="1" fill="hold">
                                          <p:stCondLst>
                                            <p:cond delay="0"/>
                                          </p:stCondLst>
                                        </p:cTn>
                                        <p:tgtEl>
                                          <p:spTgt spid="3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42" presetClass="path" presetSubtype="0" accel="50000" decel="50000" fill="hold" nodeType="clickEffect">
                                  <p:stCondLst>
                                    <p:cond delay="0"/>
                                  </p:stCondLst>
                                  <p:childTnLst>
                                    <p:animMotion origin="layout" path="M 0.12638 -0.00065 L 0.17902 -0.00087 " pathEditMode="relative" rAng="0" ptsTypes="AA">
                                      <p:cBhvr>
                                        <p:cTn id="30" dur="2000" fill="hold"/>
                                        <p:tgtEl>
                                          <p:spTgt spid="58"/>
                                        </p:tgtEl>
                                        <p:attrNameLst>
                                          <p:attrName>ppt_x</p:attrName>
                                          <p:attrName>ppt_y</p:attrName>
                                        </p:attrNameLst>
                                      </p:cBhvr>
                                      <p:rCtr x="2626" y="-22"/>
                                    </p:animMotion>
                                  </p:childTnLst>
                                </p:cTn>
                              </p:par>
                              <p:par>
                                <p:cTn id="31" presetID="42" presetClass="path" presetSubtype="0" accel="50000" decel="50000" fill="hold" nodeType="withEffect">
                                  <p:stCondLst>
                                    <p:cond delay="0"/>
                                  </p:stCondLst>
                                  <p:childTnLst>
                                    <p:animMotion origin="layout" path="M 0.2205 -0.1224 L 0.32381 -0.12326 " pathEditMode="relative" rAng="0" ptsTypes="AA">
                                      <p:cBhvr>
                                        <p:cTn id="32" dur="2000" fill="hold"/>
                                        <p:tgtEl>
                                          <p:spTgt spid="60"/>
                                        </p:tgtEl>
                                        <p:attrNameLst>
                                          <p:attrName>ppt_x</p:attrName>
                                          <p:attrName>ppt_y</p:attrName>
                                        </p:attrNameLst>
                                      </p:cBhvr>
                                      <p:rCtr x="5166" y="-43"/>
                                    </p:animMotion>
                                  </p:childTnLst>
                                </p:cTn>
                              </p:par>
                              <p:par>
                                <p:cTn id="33" presetID="42" presetClass="path" presetSubtype="0" accel="50000" decel="50000" fill="hold" grpId="2" nodeType="withEffect">
                                  <p:stCondLst>
                                    <p:cond delay="0"/>
                                  </p:stCondLst>
                                  <p:childTnLst>
                                    <p:animMotion origin="layout" path="M 0.08577 -0.00044 L 0.12896 -0.00087 " pathEditMode="relative" rAng="0" ptsTypes="AA">
                                      <p:cBhvr>
                                        <p:cTn id="34" dur="2000" fill="hold"/>
                                        <p:tgtEl>
                                          <p:spTgt spid="54"/>
                                        </p:tgtEl>
                                        <p:attrNameLst>
                                          <p:attrName>ppt_x</p:attrName>
                                          <p:attrName>ppt_y</p:attrName>
                                        </p:attrNameLst>
                                      </p:cBhvr>
                                      <p:rCtr x="2160" y="-22"/>
                                    </p:animMotion>
                                  </p:childTnLst>
                                </p:cTn>
                              </p:par>
                            </p:childTnLst>
                          </p:cTn>
                        </p:par>
                      </p:childTnLst>
                    </p:cTn>
                  </p:par>
                  <p:par>
                    <p:cTn id="35" fill="hold">
                      <p:stCondLst>
                        <p:cond delay="indefinite"/>
                      </p:stCondLst>
                      <p:childTnLst>
                        <p:par>
                          <p:cTn id="36" fill="hold">
                            <p:stCondLst>
                              <p:cond delay="0"/>
                            </p:stCondLst>
                            <p:childTnLst>
                              <p:par>
                                <p:cTn id="37" presetID="42" presetClass="path" presetSubtype="0" accel="50000" decel="50000" fill="hold" nodeType="clickEffect">
                                  <p:stCondLst>
                                    <p:cond delay="0"/>
                                  </p:stCondLst>
                                  <p:childTnLst>
                                    <p:animMotion origin="layout" path="M 0.17902 -0.00087 L 0.23362 -0.00087 " pathEditMode="relative" rAng="0" ptsTypes="AA">
                                      <p:cBhvr>
                                        <p:cTn id="38" dur="2000" fill="hold"/>
                                        <p:tgtEl>
                                          <p:spTgt spid="58"/>
                                        </p:tgtEl>
                                        <p:attrNameLst>
                                          <p:attrName>ppt_x</p:attrName>
                                          <p:attrName>ppt_y</p:attrName>
                                        </p:attrNameLst>
                                      </p:cBhvr>
                                      <p:rCtr x="2724" y="0"/>
                                    </p:animMotion>
                                  </p:childTnLst>
                                </p:cTn>
                              </p:par>
                              <p:par>
                                <p:cTn id="39" presetID="42" presetClass="path" presetSubtype="0" accel="50000" decel="50000" fill="hold" nodeType="withEffect">
                                  <p:stCondLst>
                                    <p:cond delay="0"/>
                                  </p:stCondLst>
                                  <p:childTnLst>
                                    <p:animMotion origin="layout" path="M 0.32381 -0.12326 L 0.43301 -0.12196 " pathEditMode="relative" rAng="0" ptsTypes="AA">
                                      <p:cBhvr>
                                        <p:cTn id="40" dur="2000" fill="hold"/>
                                        <p:tgtEl>
                                          <p:spTgt spid="60"/>
                                        </p:tgtEl>
                                        <p:attrNameLst>
                                          <p:attrName>ppt_x</p:attrName>
                                          <p:attrName>ppt_y</p:attrName>
                                        </p:attrNameLst>
                                      </p:cBhvr>
                                      <p:rCtr x="5460" y="65"/>
                                    </p:animMotion>
                                  </p:childTnLst>
                                </p:cTn>
                              </p:par>
                              <p:par>
                                <p:cTn id="41" presetID="42" presetClass="path" presetSubtype="0" accel="50000" decel="50000" fill="hold" grpId="3" nodeType="withEffect">
                                  <p:stCondLst>
                                    <p:cond delay="0"/>
                                  </p:stCondLst>
                                  <p:childTnLst>
                                    <p:animMotion origin="layout" path="M 0.12896 -0.00087 L 0.17129 -0.0013 " pathEditMode="relative" rAng="0" ptsTypes="AA">
                                      <p:cBhvr>
                                        <p:cTn id="42" dur="2000" fill="hold"/>
                                        <p:tgtEl>
                                          <p:spTgt spid="54"/>
                                        </p:tgtEl>
                                        <p:attrNameLst>
                                          <p:attrName>ppt_x</p:attrName>
                                          <p:attrName>ppt_y</p:attrName>
                                        </p:attrNameLst>
                                      </p:cBhvr>
                                      <p:rCtr x="2110" y="-22"/>
                                    </p:animMotion>
                                  </p:childTnLst>
                                </p:cTn>
                              </p:par>
                              <p:par>
                                <p:cTn id="43" presetID="1" presetClass="exit" presetSubtype="0" fill="hold" grpId="1" nodeType="withEffect">
                                  <p:stCondLst>
                                    <p:cond delay="1000"/>
                                  </p:stCondLst>
                                  <p:childTnLst>
                                    <p:set>
                                      <p:cBhvr>
                                        <p:cTn id="44" dur="1" fill="hold">
                                          <p:stCondLst>
                                            <p:cond delay="0"/>
                                          </p:stCondLst>
                                        </p:cTn>
                                        <p:tgtEl>
                                          <p:spTgt spid="32"/>
                                        </p:tgtEl>
                                        <p:attrNameLst>
                                          <p:attrName>style.visibility</p:attrName>
                                        </p:attrNameLst>
                                      </p:cBhvr>
                                      <p:to>
                                        <p:strVal val="hidden"/>
                                      </p:to>
                                    </p:set>
                                  </p:childTnLst>
                                </p:cTn>
                              </p:par>
                              <p:par>
                                <p:cTn id="45" presetID="1" presetClass="entr" presetSubtype="0" fill="hold" grpId="0" nodeType="withEffect">
                                  <p:stCondLst>
                                    <p:cond delay="2000"/>
                                  </p:stCondLst>
                                  <p:childTnLst>
                                    <p:set>
                                      <p:cBhvr>
                                        <p:cTn id="46" dur="1" fill="hold">
                                          <p:stCondLst>
                                            <p:cond delay="0"/>
                                          </p:stCondLst>
                                        </p:cTn>
                                        <p:tgtEl>
                                          <p:spTgt spid="3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42" presetClass="path" presetSubtype="0" accel="50000" decel="50000" fill="hold" nodeType="clickEffect">
                                  <p:stCondLst>
                                    <p:cond delay="0"/>
                                  </p:stCondLst>
                                  <p:childTnLst>
                                    <p:animMotion origin="layout" path="M 0.23362 -0.00087 L 0.30037 0.00021 " pathEditMode="relative" rAng="0" ptsTypes="AA">
                                      <p:cBhvr>
                                        <p:cTn id="50" dur="2000" fill="hold"/>
                                        <p:tgtEl>
                                          <p:spTgt spid="58"/>
                                        </p:tgtEl>
                                        <p:attrNameLst>
                                          <p:attrName>ppt_x</p:attrName>
                                          <p:attrName>ppt_y</p:attrName>
                                        </p:attrNameLst>
                                      </p:cBhvr>
                                      <p:rCtr x="3337" y="-152"/>
                                    </p:animMotion>
                                  </p:childTnLst>
                                </p:cTn>
                              </p:par>
                              <p:par>
                                <p:cTn id="51" presetID="42" presetClass="path" presetSubtype="0" accel="50000" decel="50000" fill="hold" nodeType="withEffect">
                                  <p:stCondLst>
                                    <p:cond delay="0"/>
                                  </p:stCondLst>
                                  <p:childTnLst>
                                    <p:animMotion origin="layout" path="M 0.43301 -0.12196 L 0.53915 0.00109 " pathEditMode="relative" rAng="0" ptsTypes="AA">
                                      <p:cBhvr>
                                        <p:cTn id="52" dur="2000" fill="hold"/>
                                        <p:tgtEl>
                                          <p:spTgt spid="60"/>
                                        </p:tgtEl>
                                        <p:attrNameLst>
                                          <p:attrName>ppt_x</p:attrName>
                                          <p:attrName>ppt_y</p:attrName>
                                        </p:attrNameLst>
                                      </p:cBhvr>
                                      <p:rCtr x="5301" y="6141"/>
                                    </p:animMotion>
                                  </p:childTnLst>
                                </p:cTn>
                              </p:par>
                              <p:par>
                                <p:cTn id="53" presetID="42" presetClass="path" presetSubtype="0" accel="50000" decel="50000" fill="hold" grpId="4" nodeType="withEffect">
                                  <p:stCondLst>
                                    <p:cond delay="0"/>
                                  </p:stCondLst>
                                  <p:childTnLst>
                                    <p:animMotion origin="layout" path="M 0.17129 -0.0013 L 0.213 -0.0013 " pathEditMode="relative" rAng="0" ptsTypes="AA">
                                      <p:cBhvr>
                                        <p:cTn id="54" dur="2000" fill="hold"/>
                                        <p:tgtEl>
                                          <p:spTgt spid="54"/>
                                        </p:tgtEl>
                                        <p:attrNameLst>
                                          <p:attrName>ppt_x</p:attrName>
                                          <p:attrName>ppt_y</p:attrName>
                                        </p:attrNameLst>
                                      </p:cBhvr>
                                      <p:rCtr x="2086" y="0"/>
                                    </p:animMotion>
                                  </p:childTnLst>
                                </p:cTn>
                              </p:par>
                              <p:par>
                                <p:cTn id="55" presetID="1" presetClass="exit" presetSubtype="0" fill="hold" grpId="1" nodeType="withEffect">
                                  <p:stCondLst>
                                    <p:cond delay="1000"/>
                                  </p:stCondLst>
                                  <p:childTnLst>
                                    <p:set>
                                      <p:cBhvr>
                                        <p:cTn id="56" dur="1" fill="hold">
                                          <p:stCondLst>
                                            <p:cond delay="0"/>
                                          </p:stCondLst>
                                        </p:cTn>
                                        <p:tgtEl>
                                          <p:spTgt spid="31"/>
                                        </p:tgtEl>
                                        <p:attrNameLst>
                                          <p:attrName>style.visibility</p:attrName>
                                        </p:attrNameLst>
                                      </p:cBhvr>
                                      <p:to>
                                        <p:strVal val="hidden"/>
                                      </p:to>
                                    </p:set>
                                  </p:childTnLst>
                                </p:cTn>
                              </p:par>
                              <p:par>
                                <p:cTn id="57" presetID="1" presetClass="entr" presetSubtype="0" fill="hold" grpId="0" nodeType="withEffect">
                                  <p:stCondLst>
                                    <p:cond delay="2000"/>
                                  </p:stCondLst>
                                  <p:childTnLst>
                                    <p:set>
                                      <p:cBhvr>
                                        <p:cTn id="58" dur="1" fill="hold">
                                          <p:stCondLst>
                                            <p:cond delay="0"/>
                                          </p:stCondLst>
                                        </p:cTn>
                                        <p:tgtEl>
                                          <p:spTgt spid="7"/>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42" presetClass="path" presetSubtype="0" accel="50000" decel="50000" fill="hold" nodeType="clickEffect">
                                  <p:stCondLst>
                                    <p:cond delay="0"/>
                                  </p:stCondLst>
                                  <p:childTnLst>
                                    <p:animMotion origin="layout" path="M 0.30037 0.00021 L 0.36258 0.00152 " pathEditMode="relative" rAng="0" ptsTypes="AA">
                                      <p:cBhvr>
                                        <p:cTn id="62" dur="2000" fill="hold"/>
                                        <p:tgtEl>
                                          <p:spTgt spid="58"/>
                                        </p:tgtEl>
                                        <p:attrNameLst>
                                          <p:attrName>ppt_x</p:attrName>
                                          <p:attrName>ppt_y</p:attrName>
                                        </p:attrNameLst>
                                      </p:cBhvr>
                                      <p:rCtr x="3104" y="304"/>
                                    </p:animMotion>
                                  </p:childTnLst>
                                </p:cTn>
                              </p:par>
                              <p:par>
                                <p:cTn id="63" presetID="42" presetClass="path" presetSubtype="0" accel="50000" decel="50000" fill="hold" nodeType="withEffect">
                                  <p:stCondLst>
                                    <p:cond delay="0"/>
                                  </p:stCondLst>
                                  <p:childTnLst>
                                    <p:animMotion origin="layout" path="M 0.53915 0.00109 L 0.5708 0.00087 " pathEditMode="relative" rAng="0" ptsTypes="AA">
                                      <p:cBhvr>
                                        <p:cTn id="64" dur="2000" fill="hold"/>
                                        <p:tgtEl>
                                          <p:spTgt spid="60"/>
                                        </p:tgtEl>
                                        <p:attrNameLst>
                                          <p:attrName>ppt_x</p:attrName>
                                          <p:attrName>ppt_y</p:attrName>
                                        </p:attrNameLst>
                                      </p:cBhvr>
                                      <p:rCtr x="1583" y="-22"/>
                                    </p:animMotion>
                                  </p:childTnLst>
                                </p:cTn>
                              </p:par>
                              <p:par>
                                <p:cTn id="65" presetID="42" presetClass="path" presetSubtype="0" accel="50000" decel="50000" fill="hold" grpId="5" nodeType="withEffect">
                                  <p:stCondLst>
                                    <p:cond delay="0"/>
                                  </p:stCondLst>
                                  <p:childTnLst>
                                    <p:animMotion origin="layout" path="M 0.213 -0.0013 L 0.25669 -0.00174 " pathEditMode="relative" rAng="0" ptsTypes="AA">
                                      <p:cBhvr>
                                        <p:cTn id="66" dur="2000" fill="hold"/>
                                        <p:tgtEl>
                                          <p:spTgt spid="54"/>
                                        </p:tgtEl>
                                        <p:attrNameLst>
                                          <p:attrName>ppt_x</p:attrName>
                                          <p:attrName>ppt_y</p:attrName>
                                        </p:attrNameLst>
                                      </p:cBhvr>
                                      <p:rCtr x="2184" y="-22"/>
                                    </p:animMotion>
                                  </p:childTnLst>
                                </p:cTn>
                              </p:par>
                              <p:par>
                                <p:cTn id="67" presetID="1" presetClass="exit" presetSubtype="0" fill="hold" grpId="1" nodeType="withEffect">
                                  <p:stCondLst>
                                    <p:cond delay="1000"/>
                                  </p:stCondLst>
                                  <p:childTnLst>
                                    <p:set>
                                      <p:cBhvr>
                                        <p:cTn id="68"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54" grpId="1" animBg="1"/>
      <p:bldP spid="54" grpId="2" animBg="1"/>
      <p:bldP spid="54" grpId="3" animBg="1"/>
      <p:bldP spid="54" grpId="4" animBg="1"/>
      <p:bldP spid="54" grpId="5" animBg="1"/>
      <p:bldP spid="3" grpId="0" animBg="1"/>
      <p:bldP spid="3" grpId="1" animBg="1"/>
      <p:bldP spid="7" grpId="0" animBg="1"/>
      <p:bldP spid="7" grpId="1" animBg="1"/>
      <p:bldP spid="30" grpId="1" animBg="1"/>
      <p:bldP spid="31" grpId="0" animBg="1"/>
      <p:bldP spid="31" grpId="1" animBg="1"/>
      <p:bldP spid="32" grpId="0" animBg="1"/>
      <p:bldP spid="32"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5DE5D-97F1-A617-7128-7C9DF52DC502}"/>
              </a:ext>
            </a:extLst>
          </p:cNvPr>
          <p:cNvSpPr>
            <a:spLocks noGrp="1"/>
          </p:cNvSpPr>
          <p:nvPr>
            <p:ph type="title"/>
          </p:nvPr>
        </p:nvSpPr>
        <p:spPr/>
        <p:txBody>
          <a:bodyPr>
            <a:normAutofit/>
          </a:bodyPr>
          <a:lstStyle/>
          <a:p>
            <a:r>
              <a:rPr lang="en-GB" dirty="0"/>
              <a:t>Genetic Algorithm - Crossover Comparison</a:t>
            </a:r>
          </a:p>
        </p:txBody>
      </p:sp>
      <p:sp>
        <p:nvSpPr>
          <p:cNvPr id="4" name="Footer Placeholder 3">
            <a:extLst>
              <a:ext uri="{FF2B5EF4-FFF2-40B4-BE49-F238E27FC236}">
                <a16:creationId xmlns:a16="http://schemas.microsoft.com/office/drawing/2014/main" id="{98452857-10C8-D4B9-F1A4-78E748911408}"/>
              </a:ext>
            </a:extLst>
          </p:cNvPr>
          <p:cNvSpPr>
            <a:spLocks noGrp="1"/>
          </p:cNvSpPr>
          <p:nvPr>
            <p:ph type="ftr" sz="quarter" idx="11"/>
          </p:nvPr>
        </p:nvSpPr>
        <p:spPr/>
        <p:txBody>
          <a:bodyPr/>
          <a:lstStyle/>
          <a:p>
            <a:pPr>
              <a:tabLst>
                <a:tab pos="3949700" algn="l"/>
              </a:tabLst>
            </a:pPr>
            <a:r>
              <a:rPr lang="de-DE" dirty="0"/>
              <a:t>Daniel Sumann</a:t>
            </a:r>
          </a:p>
        </p:txBody>
      </p:sp>
      <p:sp>
        <p:nvSpPr>
          <p:cNvPr id="5" name="Slide Number Placeholder 4">
            <a:extLst>
              <a:ext uri="{FF2B5EF4-FFF2-40B4-BE49-F238E27FC236}">
                <a16:creationId xmlns:a16="http://schemas.microsoft.com/office/drawing/2014/main" id="{E97B17B6-9953-7591-9E33-F38ED2E5CCD8}"/>
              </a:ext>
            </a:extLst>
          </p:cNvPr>
          <p:cNvSpPr>
            <a:spLocks noGrp="1"/>
          </p:cNvSpPr>
          <p:nvPr>
            <p:ph type="sldNum" sz="quarter" idx="12"/>
          </p:nvPr>
        </p:nvSpPr>
        <p:spPr/>
        <p:txBody>
          <a:bodyPr/>
          <a:lstStyle/>
          <a:p>
            <a:fld id="{4B64EC4D-37E3-EF42-B9AB-6337577588CB}" type="slidenum">
              <a:rPr lang="de-DE" smtClean="0"/>
              <a:t>7</a:t>
            </a:fld>
            <a:endParaRPr lang="de-DE" dirty="0"/>
          </a:p>
        </p:txBody>
      </p:sp>
      <p:sp>
        <p:nvSpPr>
          <p:cNvPr id="6" name="Text Placeholder 5">
            <a:extLst>
              <a:ext uri="{FF2B5EF4-FFF2-40B4-BE49-F238E27FC236}">
                <a16:creationId xmlns:a16="http://schemas.microsoft.com/office/drawing/2014/main" id="{FAA9D6C6-0B7D-EB41-5DB5-FF717FF2F6B3}"/>
              </a:ext>
            </a:extLst>
          </p:cNvPr>
          <p:cNvSpPr>
            <a:spLocks noGrp="1"/>
          </p:cNvSpPr>
          <p:nvPr>
            <p:ph type="body" sz="quarter" idx="13"/>
          </p:nvPr>
        </p:nvSpPr>
        <p:spPr/>
        <p:txBody>
          <a:bodyPr/>
          <a:lstStyle/>
          <a:p>
            <a:endParaRPr lang="en-GB"/>
          </a:p>
        </p:txBody>
      </p:sp>
      <p:sp>
        <p:nvSpPr>
          <p:cNvPr id="7" name="Rectangle 6">
            <a:extLst>
              <a:ext uri="{FF2B5EF4-FFF2-40B4-BE49-F238E27FC236}">
                <a16:creationId xmlns:a16="http://schemas.microsoft.com/office/drawing/2014/main" id="{545D87A1-B738-3654-F4B6-6DF9ADF3E60E}"/>
              </a:ext>
            </a:extLst>
          </p:cNvPr>
          <p:cNvSpPr/>
          <p:nvPr/>
        </p:nvSpPr>
        <p:spPr>
          <a:xfrm>
            <a:off x="790101" y="4245784"/>
            <a:ext cx="11221096" cy="762000"/>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3CED9EC-8D2C-F182-F828-DDD8998541C4}"/>
              </a:ext>
            </a:extLst>
          </p:cNvPr>
          <p:cNvSpPr/>
          <p:nvPr/>
        </p:nvSpPr>
        <p:spPr>
          <a:xfrm>
            <a:off x="790101" y="3219930"/>
            <a:ext cx="11221096" cy="762000"/>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1780FECA-09FE-B226-16D0-A5D4C596831F}"/>
              </a:ext>
            </a:extLst>
          </p:cNvPr>
          <p:cNvGrpSpPr/>
          <p:nvPr/>
        </p:nvGrpSpPr>
        <p:grpSpPr>
          <a:xfrm>
            <a:off x="953138" y="3318097"/>
            <a:ext cx="3148378" cy="583197"/>
            <a:chOff x="610216" y="1654959"/>
            <a:chExt cx="3148378" cy="583197"/>
          </a:xfrm>
        </p:grpSpPr>
        <p:sp>
          <p:nvSpPr>
            <p:cNvPr id="10" name="Flowchart: Process 9">
              <a:extLst>
                <a:ext uri="{FF2B5EF4-FFF2-40B4-BE49-F238E27FC236}">
                  <a16:creationId xmlns:a16="http://schemas.microsoft.com/office/drawing/2014/main" id="{84C42055-25AF-C381-6D40-02E4F548F001}"/>
                </a:ext>
              </a:extLst>
            </p:cNvPr>
            <p:cNvSpPr/>
            <p:nvPr/>
          </p:nvSpPr>
          <p:spPr>
            <a:xfrm>
              <a:off x="610216" y="1654959"/>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0</a:t>
              </a:r>
            </a:p>
          </p:txBody>
        </p:sp>
        <p:sp>
          <p:nvSpPr>
            <p:cNvPr id="11" name="Flowchart: Process 10">
              <a:extLst>
                <a:ext uri="{FF2B5EF4-FFF2-40B4-BE49-F238E27FC236}">
                  <a16:creationId xmlns:a16="http://schemas.microsoft.com/office/drawing/2014/main" id="{3405A806-C5F2-DB2D-503A-15ED46E98C17}"/>
                </a:ext>
              </a:extLst>
            </p:cNvPr>
            <p:cNvSpPr/>
            <p:nvPr/>
          </p:nvSpPr>
          <p:spPr>
            <a:xfrm>
              <a:off x="1162010" y="1665074"/>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a:t>
              </a:r>
            </a:p>
          </p:txBody>
        </p:sp>
        <p:sp>
          <p:nvSpPr>
            <p:cNvPr id="12" name="Flowchart: Process 11">
              <a:extLst>
                <a:ext uri="{FF2B5EF4-FFF2-40B4-BE49-F238E27FC236}">
                  <a16:creationId xmlns:a16="http://schemas.microsoft.com/office/drawing/2014/main" id="{6F6D0FF5-CAF9-9939-1AB1-5EBC89596A7E}"/>
                </a:ext>
              </a:extLst>
            </p:cNvPr>
            <p:cNvSpPr/>
            <p:nvPr/>
          </p:nvSpPr>
          <p:spPr>
            <a:xfrm>
              <a:off x="1713804" y="1665074"/>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2</a:t>
              </a:r>
            </a:p>
          </p:txBody>
        </p:sp>
        <p:sp>
          <p:nvSpPr>
            <p:cNvPr id="13" name="Flowchart: Process 12">
              <a:extLst>
                <a:ext uri="{FF2B5EF4-FFF2-40B4-BE49-F238E27FC236}">
                  <a16:creationId xmlns:a16="http://schemas.microsoft.com/office/drawing/2014/main" id="{62E8B015-0F5F-0F3B-F84E-F0959601DC33}"/>
                </a:ext>
              </a:extLst>
            </p:cNvPr>
            <p:cNvSpPr/>
            <p:nvPr/>
          </p:nvSpPr>
          <p:spPr>
            <a:xfrm>
              <a:off x="2265598" y="1672490"/>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3</a:t>
              </a:r>
            </a:p>
          </p:txBody>
        </p:sp>
        <p:sp>
          <p:nvSpPr>
            <p:cNvPr id="14" name="Flowchart: Process 13">
              <a:extLst>
                <a:ext uri="{FF2B5EF4-FFF2-40B4-BE49-F238E27FC236}">
                  <a16:creationId xmlns:a16="http://schemas.microsoft.com/office/drawing/2014/main" id="{71003BFE-A3AE-451E-8AC7-8B776A10083B}"/>
                </a:ext>
              </a:extLst>
            </p:cNvPr>
            <p:cNvSpPr/>
            <p:nvPr/>
          </p:nvSpPr>
          <p:spPr>
            <a:xfrm>
              <a:off x="2817392" y="1672490"/>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4</a:t>
              </a:r>
            </a:p>
          </p:txBody>
        </p:sp>
        <p:sp>
          <p:nvSpPr>
            <p:cNvPr id="15" name="Flowchart: Process 14">
              <a:extLst>
                <a:ext uri="{FF2B5EF4-FFF2-40B4-BE49-F238E27FC236}">
                  <a16:creationId xmlns:a16="http://schemas.microsoft.com/office/drawing/2014/main" id="{A89686BE-9752-6400-253C-AFD01BB7D511}"/>
                </a:ext>
              </a:extLst>
            </p:cNvPr>
            <p:cNvSpPr/>
            <p:nvPr/>
          </p:nvSpPr>
          <p:spPr>
            <a:xfrm>
              <a:off x="3369186" y="1672490"/>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5</a:t>
              </a:r>
            </a:p>
          </p:txBody>
        </p:sp>
      </p:grpSp>
      <p:sp>
        <p:nvSpPr>
          <p:cNvPr id="16" name="Flowchart: Process 15">
            <a:extLst>
              <a:ext uri="{FF2B5EF4-FFF2-40B4-BE49-F238E27FC236}">
                <a16:creationId xmlns:a16="http://schemas.microsoft.com/office/drawing/2014/main" id="{9F654CB3-782A-F144-25EB-7F04D961AAAF}"/>
              </a:ext>
            </a:extLst>
          </p:cNvPr>
          <p:cNvSpPr/>
          <p:nvPr/>
        </p:nvSpPr>
        <p:spPr>
          <a:xfrm>
            <a:off x="4263902" y="3335628"/>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6</a:t>
            </a:r>
          </a:p>
        </p:txBody>
      </p:sp>
      <p:sp>
        <p:nvSpPr>
          <p:cNvPr id="17" name="Flowchart: Process 16">
            <a:extLst>
              <a:ext uri="{FF2B5EF4-FFF2-40B4-BE49-F238E27FC236}">
                <a16:creationId xmlns:a16="http://schemas.microsoft.com/office/drawing/2014/main" id="{0AA14A1C-AF44-CD26-B4EF-687A9B6C1B39}"/>
              </a:ext>
            </a:extLst>
          </p:cNvPr>
          <p:cNvSpPr/>
          <p:nvPr/>
        </p:nvSpPr>
        <p:spPr>
          <a:xfrm>
            <a:off x="4815696" y="3328212"/>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7</a:t>
            </a:r>
          </a:p>
        </p:txBody>
      </p:sp>
      <p:sp>
        <p:nvSpPr>
          <p:cNvPr id="18" name="Flowchart: Process 17">
            <a:extLst>
              <a:ext uri="{FF2B5EF4-FFF2-40B4-BE49-F238E27FC236}">
                <a16:creationId xmlns:a16="http://schemas.microsoft.com/office/drawing/2014/main" id="{AFA35A0F-3F76-D694-B578-A855472337A5}"/>
              </a:ext>
            </a:extLst>
          </p:cNvPr>
          <p:cNvSpPr/>
          <p:nvPr/>
        </p:nvSpPr>
        <p:spPr>
          <a:xfrm>
            <a:off x="5370889" y="3328212"/>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8</a:t>
            </a:r>
          </a:p>
        </p:txBody>
      </p:sp>
      <p:sp>
        <p:nvSpPr>
          <p:cNvPr id="19" name="Flowchart: Process 18">
            <a:extLst>
              <a:ext uri="{FF2B5EF4-FFF2-40B4-BE49-F238E27FC236}">
                <a16:creationId xmlns:a16="http://schemas.microsoft.com/office/drawing/2014/main" id="{09670BF5-5B76-32B3-E806-CFB8D909DA19}"/>
              </a:ext>
            </a:extLst>
          </p:cNvPr>
          <p:cNvSpPr/>
          <p:nvPr/>
        </p:nvSpPr>
        <p:spPr>
          <a:xfrm>
            <a:off x="5926082" y="3328212"/>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9</a:t>
            </a:r>
          </a:p>
        </p:txBody>
      </p:sp>
      <p:sp>
        <p:nvSpPr>
          <p:cNvPr id="20" name="Flowchart: Process 19">
            <a:extLst>
              <a:ext uri="{FF2B5EF4-FFF2-40B4-BE49-F238E27FC236}">
                <a16:creationId xmlns:a16="http://schemas.microsoft.com/office/drawing/2014/main" id="{DA886129-50C7-3E06-F1BB-E26EDA5AF611}"/>
              </a:ext>
            </a:extLst>
          </p:cNvPr>
          <p:cNvSpPr/>
          <p:nvPr/>
        </p:nvSpPr>
        <p:spPr>
          <a:xfrm>
            <a:off x="6474477" y="3328212"/>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10</a:t>
            </a:r>
          </a:p>
        </p:txBody>
      </p:sp>
      <p:sp>
        <p:nvSpPr>
          <p:cNvPr id="21" name="Flowchart: Process 20">
            <a:extLst>
              <a:ext uri="{FF2B5EF4-FFF2-40B4-BE49-F238E27FC236}">
                <a16:creationId xmlns:a16="http://schemas.microsoft.com/office/drawing/2014/main" id="{D452BD39-FBBA-2696-93A7-A94E9D5D16B9}"/>
              </a:ext>
            </a:extLst>
          </p:cNvPr>
          <p:cNvSpPr/>
          <p:nvPr/>
        </p:nvSpPr>
        <p:spPr>
          <a:xfrm>
            <a:off x="7022872" y="3318097"/>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11</a:t>
            </a:r>
          </a:p>
        </p:txBody>
      </p:sp>
      <p:sp>
        <p:nvSpPr>
          <p:cNvPr id="22" name="Flowchart: Process 21">
            <a:extLst>
              <a:ext uri="{FF2B5EF4-FFF2-40B4-BE49-F238E27FC236}">
                <a16:creationId xmlns:a16="http://schemas.microsoft.com/office/drawing/2014/main" id="{C6682CAD-718D-8C13-1723-095DA1D4C0E2}"/>
              </a:ext>
            </a:extLst>
          </p:cNvPr>
          <p:cNvSpPr/>
          <p:nvPr/>
        </p:nvSpPr>
        <p:spPr>
          <a:xfrm>
            <a:off x="7578065" y="3318097"/>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12</a:t>
            </a:r>
          </a:p>
        </p:txBody>
      </p:sp>
      <p:sp>
        <p:nvSpPr>
          <p:cNvPr id="23" name="Flowchart: Process 22">
            <a:extLst>
              <a:ext uri="{FF2B5EF4-FFF2-40B4-BE49-F238E27FC236}">
                <a16:creationId xmlns:a16="http://schemas.microsoft.com/office/drawing/2014/main" id="{B9F09A31-8CCF-2089-FA6A-88DE034462C2}"/>
              </a:ext>
            </a:extLst>
          </p:cNvPr>
          <p:cNvSpPr/>
          <p:nvPr/>
        </p:nvSpPr>
        <p:spPr>
          <a:xfrm>
            <a:off x="8126460" y="3318097"/>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13</a:t>
            </a:r>
          </a:p>
        </p:txBody>
      </p:sp>
      <p:sp>
        <p:nvSpPr>
          <p:cNvPr id="24" name="Flowchart: Process 23">
            <a:extLst>
              <a:ext uri="{FF2B5EF4-FFF2-40B4-BE49-F238E27FC236}">
                <a16:creationId xmlns:a16="http://schemas.microsoft.com/office/drawing/2014/main" id="{4D8E2F65-1F6C-1901-6F76-2C1F4410B657}"/>
              </a:ext>
            </a:extLst>
          </p:cNvPr>
          <p:cNvSpPr/>
          <p:nvPr/>
        </p:nvSpPr>
        <p:spPr>
          <a:xfrm>
            <a:off x="8687779" y="3318097"/>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14</a:t>
            </a:r>
          </a:p>
        </p:txBody>
      </p:sp>
      <p:sp>
        <p:nvSpPr>
          <p:cNvPr id="25" name="Flowchart: Process 24">
            <a:extLst>
              <a:ext uri="{FF2B5EF4-FFF2-40B4-BE49-F238E27FC236}">
                <a16:creationId xmlns:a16="http://schemas.microsoft.com/office/drawing/2014/main" id="{C50BFF59-1BB3-5DA5-8F73-3450452C7730}"/>
              </a:ext>
            </a:extLst>
          </p:cNvPr>
          <p:cNvSpPr/>
          <p:nvPr/>
        </p:nvSpPr>
        <p:spPr>
          <a:xfrm>
            <a:off x="9249098" y="3318097"/>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15</a:t>
            </a:r>
          </a:p>
        </p:txBody>
      </p:sp>
      <p:sp>
        <p:nvSpPr>
          <p:cNvPr id="26" name="Flowchart: Process 25">
            <a:extLst>
              <a:ext uri="{FF2B5EF4-FFF2-40B4-BE49-F238E27FC236}">
                <a16:creationId xmlns:a16="http://schemas.microsoft.com/office/drawing/2014/main" id="{29A8C91D-4E0A-BF44-3BB5-E27B7BDC7B9F}"/>
              </a:ext>
            </a:extLst>
          </p:cNvPr>
          <p:cNvSpPr/>
          <p:nvPr/>
        </p:nvSpPr>
        <p:spPr>
          <a:xfrm>
            <a:off x="9794766" y="3318097"/>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16</a:t>
            </a:r>
          </a:p>
        </p:txBody>
      </p:sp>
      <p:sp>
        <p:nvSpPr>
          <p:cNvPr id="27" name="Flowchart: Process 26">
            <a:extLst>
              <a:ext uri="{FF2B5EF4-FFF2-40B4-BE49-F238E27FC236}">
                <a16:creationId xmlns:a16="http://schemas.microsoft.com/office/drawing/2014/main" id="{C00FCE90-F699-38D8-6326-4B9810013974}"/>
              </a:ext>
            </a:extLst>
          </p:cNvPr>
          <p:cNvSpPr/>
          <p:nvPr/>
        </p:nvSpPr>
        <p:spPr>
          <a:xfrm>
            <a:off x="10343833" y="3318097"/>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17</a:t>
            </a:r>
          </a:p>
        </p:txBody>
      </p:sp>
      <p:grpSp>
        <p:nvGrpSpPr>
          <p:cNvPr id="53" name="Group 52">
            <a:extLst>
              <a:ext uri="{FF2B5EF4-FFF2-40B4-BE49-F238E27FC236}">
                <a16:creationId xmlns:a16="http://schemas.microsoft.com/office/drawing/2014/main" id="{340B6EC2-8048-2CE6-13F2-E513EBDB0A3E}"/>
              </a:ext>
            </a:extLst>
          </p:cNvPr>
          <p:cNvGrpSpPr/>
          <p:nvPr/>
        </p:nvGrpSpPr>
        <p:grpSpPr>
          <a:xfrm>
            <a:off x="10895627" y="3318097"/>
            <a:ext cx="941202" cy="565666"/>
            <a:chOff x="11058664" y="4847579"/>
            <a:chExt cx="941202" cy="565666"/>
          </a:xfrm>
        </p:grpSpPr>
        <p:sp>
          <p:nvSpPr>
            <p:cNvPr id="28" name="Flowchart: Process 27">
              <a:extLst>
                <a:ext uri="{FF2B5EF4-FFF2-40B4-BE49-F238E27FC236}">
                  <a16:creationId xmlns:a16="http://schemas.microsoft.com/office/drawing/2014/main" id="{22739E0A-A2FB-3807-0FC1-187D23DCE6B3}"/>
                </a:ext>
              </a:extLst>
            </p:cNvPr>
            <p:cNvSpPr/>
            <p:nvPr/>
          </p:nvSpPr>
          <p:spPr>
            <a:xfrm>
              <a:off x="11058664" y="4847579"/>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18</a:t>
              </a:r>
            </a:p>
          </p:txBody>
        </p:sp>
        <p:sp>
          <p:nvSpPr>
            <p:cNvPr id="29" name="Flowchart: Process 28">
              <a:extLst>
                <a:ext uri="{FF2B5EF4-FFF2-40B4-BE49-F238E27FC236}">
                  <a16:creationId xmlns:a16="http://schemas.microsoft.com/office/drawing/2014/main" id="{4F9E2B34-5A5B-844F-DD88-5B4A7CD42232}"/>
                </a:ext>
              </a:extLst>
            </p:cNvPr>
            <p:cNvSpPr/>
            <p:nvPr/>
          </p:nvSpPr>
          <p:spPr>
            <a:xfrm>
              <a:off x="11610458" y="4847579"/>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19</a:t>
              </a:r>
            </a:p>
          </p:txBody>
        </p:sp>
      </p:grpSp>
      <p:grpSp>
        <p:nvGrpSpPr>
          <p:cNvPr id="30" name="Group 29">
            <a:extLst>
              <a:ext uri="{FF2B5EF4-FFF2-40B4-BE49-F238E27FC236}">
                <a16:creationId xmlns:a16="http://schemas.microsoft.com/office/drawing/2014/main" id="{07F9D2B0-F958-962F-F63B-078BB63BE487}"/>
              </a:ext>
            </a:extLst>
          </p:cNvPr>
          <p:cNvGrpSpPr/>
          <p:nvPr/>
        </p:nvGrpSpPr>
        <p:grpSpPr>
          <a:xfrm>
            <a:off x="953138" y="4325337"/>
            <a:ext cx="3148378" cy="583197"/>
            <a:chOff x="618632" y="3239135"/>
            <a:chExt cx="3148378" cy="583197"/>
          </a:xfrm>
        </p:grpSpPr>
        <p:sp>
          <p:nvSpPr>
            <p:cNvPr id="31" name="Flowchart: Process 30">
              <a:extLst>
                <a:ext uri="{FF2B5EF4-FFF2-40B4-BE49-F238E27FC236}">
                  <a16:creationId xmlns:a16="http://schemas.microsoft.com/office/drawing/2014/main" id="{36D4FE3C-0B15-E4DC-5143-1705477B221B}"/>
                </a:ext>
              </a:extLst>
            </p:cNvPr>
            <p:cNvSpPr/>
            <p:nvPr/>
          </p:nvSpPr>
          <p:spPr>
            <a:xfrm>
              <a:off x="618632" y="3239135"/>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0</a:t>
              </a:r>
            </a:p>
          </p:txBody>
        </p:sp>
        <p:sp>
          <p:nvSpPr>
            <p:cNvPr id="32" name="Flowchart: Process 31">
              <a:extLst>
                <a:ext uri="{FF2B5EF4-FFF2-40B4-BE49-F238E27FC236}">
                  <a16:creationId xmlns:a16="http://schemas.microsoft.com/office/drawing/2014/main" id="{43049D5D-A9AA-CB2D-30B5-FF51F5DF892C}"/>
                </a:ext>
              </a:extLst>
            </p:cNvPr>
            <p:cNvSpPr/>
            <p:nvPr/>
          </p:nvSpPr>
          <p:spPr>
            <a:xfrm>
              <a:off x="1170426" y="3249250"/>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a:t>
              </a:r>
            </a:p>
          </p:txBody>
        </p:sp>
        <p:sp>
          <p:nvSpPr>
            <p:cNvPr id="33" name="Flowchart: Process 32">
              <a:extLst>
                <a:ext uri="{FF2B5EF4-FFF2-40B4-BE49-F238E27FC236}">
                  <a16:creationId xmlns:a16="http://schemas.microsoft.com/office/drawing/2014/main" id="{EFE6779C-9E1C-AB7F-3117-9F8ABDD45813}"/>
                </a:ext>
              </a:extLst>
            </p:cNvPr>
            <p:cNvSpPr/>
            <p:nvPr/>
          </p:nvSpPr>
          <p:spPr>
            <a:xfrm>
              <a:off x="1722220" y="3249250"/>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2</a:t>
              </a:r>
            </a:p>
          </p:txBody>
        </p:sp>
        <p:sp>
          <p:nvSpPr>
            <p:cNvPr id="34" name="Flowchart: Process 33">
              <a:extLst>
                <a:ext uri="{FF2B5EF4-FFF2-40B4-BE49-F238E27FC236}">
                  <a16:creationId xmlns:a16="http://schemas.microsoft.com/office/drawing/2014/main" id="{8F98EDF8-F08F-2A11-370A-ED23FB4240BD}"/>
                </a:ext>
              </a:extLst>
            </p:cNvPr>
            <p:cNvSpPr/>
            <p:nvPr/>
          </p:nvSpPr>
          <p:spPr>
            <a:xfrm>
              <a:off x="2274014" y="3256666"/>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3</a:t>
              </a:r>
            </a:p>
          </p:txBody>
        </p:sp>
        <p:sp>
          <p:nvSpPr>
            <p:cNvPr id="35" name="Flowchart: Process 34">
              <a:extLst>
                <a:ext uri="{FF2B5EF4-FFF2-40B4-BE49-F238E27FC236}">
                  <a16:creationId xmlns:a16="http://schemas.microsoft.com/office/drawing/2014/main" id="{9E626E5D-F25E-4625-4F49-0E070F7AD32C}"/>
                </a:ext>
              </a:extLst>
            </p:cNvPr>
            <p:cNvSpPr/>
            <p:nvPr/>
          </p:nvSpPr>
          <p:spPr>
            <a:xfrm>
              <a:off x="2825808" y="3256666"/>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4</a:t>
              </a:r>
            </a:p>
          </p:txBody>
        </p:sp>
        <p:sp>
          <p:nvSpPr>
            <p:cNvPr id="36" name="Flowchart: Process 35">
              <a:extLst>
                <a:ext uri="{FF2B5EF4-FFF2-40B4-BE49-F238E27FC236}">
                  <a16:creationId xmlns:a16="http://schemas.microsoft.com/office/drawing/2014/main" id="{24705B7A-A97F-0535-F520-C760EE9AAF20}"/>
                </a:ext>
              </a:extLst>
            </p:cNvPr>
            <p:cNvSpPr/>
            <p:nvPr/>
          </p:nvSpPr>
          <p:spPr>
            <a:xfrm>
              <a:off x="3377602" y="3256666"/>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5</a:t>
              </a:r>
            </a:p>
          </p:txBody>
        </p:sp>
      </p:grpSp>
      <p:sp>
        <p:nvSpPr>
          <p:cNvPr id="37" name="Flowchart: Process 36">
            <a:extLst>
              <a:ext uri="{FF2B5EF4-FFF2-40B4-BE49-F238E27FC236}">
                <a16:creationId xmlns:a16="http://schemas.microsoft.com/office/drawing/2014/main" id="{36B5EE95-E77F-A8E2-6D56-91500BFC215D}"/>
              </a:ext>
            </a:extLst>
          </p:cNvPr>
          <p:cNvSpPr/>
          <p:nvPr/>
        </p:nvSpPr>
        <p:spPr>
          <a:xfrm>
            <a:off x="4263902" y="4342868"/>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6</a:t>
            </a:r>
          </a:p>
        </p:txBody>
      </p:sp>
      <p:sp>
        <p:nvSpPr>
          <p:cNvPr id="38" name="Flowchart: Process 37">
            <a:extLst>
              <a:ext uri="{FF2B5EF4-FFF2-40B4-BE49-F238E27FC236}">
                <a16:creationId xmlns:a16="http://schemas.microsoft.com/office/drawing/2014/main" id="{5ABA3900-3727-212A-F3A1-B17AF654C382}"/>
              </a:ext>
            </a:extLst>
          </p:cNvPr>
          <p:cNvSpPr/>
          <p:nvPr/>
        </p:nvSpPr>
        <p:spPr>
          <a:xfrm>
            <a:off x="4815696" y="4335452"/>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7</a:t>
            </a:r>
          </a:p>
        </p:txBody>
      </p:sp>
      <p:sp>
        <p:nvSpPr>
          <p:cNvPr id="39" name="Flowchart: Process 38">
            <a:extLst>
              <a:ext uri="{FF2B5EF4-FFF2-40B4-BE49-F238E27FC236}">
                <a16:creationId xmlns:a16="http://schemas.microsoft.com/office/drawing/2014/main" id="{5451F3F1-C0ED-03A1-5CD3-C811957266B7}"/>
              </a:ext>
            </a:extLst>
          </p:cNvPr>
          <p:cNvSpPr/>
          <p:nvPr/>
        </p:nvSpPr>
        <p:spPr>
          <a:xfrm>
            <a:off x="5370889" y="4335452"/>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8</a:t>
            </a:r>
          </a:p>
        </p:txBody>
      </p:sp>
      <p:sp>
        <p:nvSpPr>
          <p:cNvPr id="40" name="Flowchart: Process 39">
            <a:extLst>
              <a:ext uri="{FF2B5EF4-FFF2-40B4-BE49-F238E27FC236}">
                <a16:creationId xmlns:a16="http://schemas.microsoft.com/office/drawing/2014/main" id="{421F2813-4382-3F01-171B-3191C9C8B799}"/>
              </a:ext>
            </a:extLst>
          </p:cNvPr>
          <p:cNvSpPr/>
          <p:nvPr/>
        </p:nvSpPr>
        <p:spPr>
          <a:xfrm>
            <a:off x="5926082" y="4335452"/>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9</a:t>
            </a:r>
          </a:p>
        </p:txBody>
      </p:sp>
      <p:sp>
        <p:nvSpPr>
          <p:cNvPr id="41" name="Flowchart: Process 40">
            <a:extLst>
              <a:ext uri="{FF2B5EF4-FFF2-40B4-BE49-F238E27FC236}">
                <a16:creationId xmlns:a16="http://schemas.microsoft.com/office/drawing/2014/main" id="{5943E4D2-A74C-C087-6585-8F336A2E5CF2}"/>
              </a:ext>
            </a:extLst>
          </p:cNvPr>
          <p:cNvSpPr/>
          <p:nvPr/>
        </p:nvSpPr>
        <p:spPr>
          <a:xfrm>
            <a:off x="6474477" y="4335452"/>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10</a:t>
            </a:r>
          </a:p>
        </p:txBody>
      </p:sp>
      <p:sp>
        <p:nvSpPr>
          <p:cNvPr id="42" name="Flowchart: Process 41">
            <a:extLst>
              <a:ext uri="{FF2B5EF4-FFF2-40B4-BE49-F238E27FC236}">
                <a16:creationId xmlns:a16="http://schemas.microsoft.com/office/drawing/2014/main" id="{C4FEF6C3-A6FE-8B05-BF0C-0E5D9E2DAEB8}"/>
              </a:ext>
            </a:extLst>
          </p:cNvPr>
          <p:cNvSpPr/>
          <p:nvPr/>
        </p:nvSpPr>
        <p:spPr>
          <a:xfrm>
            <a:off x="7022872" y="4325337"/>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11</a:t>
            </a:r>
          </a:p>
        </p:txBody>
      </p:sp>
      <p:sp>
        <p:nvSpPr>
          <p:cNvPr id="43" name="Flowchart: Process 42">
            <a:extLst>
              <a:ext uri="{FF2B5EF4-FFF2-40B4-BE49-F238E27FC236}">
                <a16:creationId xmlns:a16="http://schemas.microsoft.com/office/drawing/2014/main" id="{0E8079E4-C49D-16DA-B380-2F7E3B410C1D}"/>
              </a:ext>
            </a:extLst>
          </p:cNvPr>
          <p:cNvSpPr/>
          <p:nvPr/>
        </p:nvSpPr>
        <p:spPr>
          <a:xfrm>
            <a:off x="7578065" y="4325337"/>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12</a:t>
            </a:r>
          </a:p>
        </p:txBody>
      </p:sp>
      <p:sp>
        <p:nvSpPr>
          <p:cNvPr id="44" name="Flowchart: Process 43">
            <a:extLst>
              <a:ext uri="{FF2B5EF4-FFF2-40B4-BE49-F238E27FC236}">
                <a16:creationId xmlns:a16="http://schemas.microsoft.com/office/drawing/2014/main" id="{7784F5C2-954A-6F77-7DB2-22C96607E68D}"/>
              </a:ext>
            </a:extLst>
          </p:cNvPr>
          <p:cNvSpPr/>
          <p:nvPr/>
        </p:nvSpPr>
        <p:spPr>
          <a:xfrm>
            <a:off x="8126460" y="4325337"/>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13</a:t>
            </a:r>
          </a:p>
        </p:txBody>
      </p:sp>
      <p:sp>
        <p:nvSpPr>
          <p:cNvPr id="45" name="Flowchart: Process 44">
            <a:extLst>
              <a:ext uri="{FF2B5EF4-FFF2-40B4-BE49-F238E27FC236}">
                <a16:creationId xmlns:a16="http://schemas.microsoft.com/office/drawing/2014/main" id="{8A267C4D-C061-9634-34E6-ABEF5D908056}"/>
              </a:ext>
            </a:extLst>
          </p:cNvPr>
          <p:cNvSpPr/>
          <p:nvPr/>
        </p:nvSpPr>
        <p:spPr>
          <a:xfrm>
            <a:off x="8687779" y="4325337"/>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14</a:t>
            </a:r>
          </a:p>
        </p:txBody>
      </p:sp>
      <p:sp>
        <p:nvSpPr>
          <p:cNvPr id="46" name="Flowchart: Process 45">
            <a:extLst>
              <a:ext uri="{FF2B5EF4-FFF2-40B4-BE49-F238E27FC236}">
                <a16:creationId xmlns:a16="http://schemas.microsoft.com/office/drawing/2014/main" id="{406E26A9-F828-B101-FD5D-49D91EE18CC0}"/>
              </a:ext>
            </a:extLst>
          </p:cNvPr>
          <p:cNvSpPr/>
          <p:nvPr/>
        </p:nvSpPr>
        <p:spPr>
          <a:xfrm>
            <a:off x="9249098" y="4325337"/>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15</a:t>
            </a:r>
          </a:p>
        </p:txBody>
      </p:sp>
      <p:sp>
        <p:nvSpPr>
          <p:cNvPr id="47" name="Flowchart: Process 46">
            <a:extLst>
              <a:ext uri="{FF2B5EF4-FFF2-40B4-BE49-F238E27FC236}">
                <a16:creationId xmlns:a16="http://schemas.microsoft.com/office/drawing/2014/main" id="{8B266EF6-2D6C-6CB2-6AE1-D368FE18913E}"/>
              </a:ext>
            </a:extLst>
          </p:cNvPr>
          <p:cNvSpPr/>
          <p:nvPr/>
        </p:nvSpPr>
        <p:spPr>
          <a:xfrm>
            <a:off x="9794766" y="4325337"/>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16</a:t>
            </a:r>
          </a:p>
        </p:txBody>
      </p:sp>
      <p:sp>
        <p:nvSpPr>
          <p:cNvPr id="48" name="Flowchart: Process 47">
            <a:extLst>
              <a:ext uri="{FF2B5EF4-FFF2-40B4-BE49-F238E27FC236}">
                <a16:creationId xmlns:a16="http://schemas.microsoft.com/office/drawing/2014/main" id="{91CA4968-27CF-FB4C-F8A5-8BCFCA52E4D8}"/>
              </a:ext>
            </a:extLst>
          </p:cNvPr>
          <p:cNvSpPr/>
          <p:nvPr/>
        </p:nvSpPr>
        <p:spPr>
          <a:xfrm>
            <a:off x="10343833" y="4325337"/>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17</a:t>
            </a:r>
          </a:p>
        </p:txBody>
      </p:sp>
      <p:grpSp>
        <p:nvGrpSpPr>
          <p:cNvPr id="106" name="Group 105">
            <a:extLst>
              <a:ext uri="{FF2B5EF4-FFF2-40B4-BE49-F238E27FC236}">
                <a16:creationId xmlns:a16="http://schemas.microsoft.com/office/drawing/2014/main" id="{91ECBEE1-7BB7-3C1D-CEA8-034D377E62F2}"/>
              </a:ext>
            </a:extLst>
          </p:cNvPr>
          <p:cNvGrpSpPr/>
          <p:nvPr/>
        </p:nvGrpSpPr>
        <p:grpSpPr>
          <a:xfrm>
            <a:off x="10895627" y="4325337"/>
            <a:ext cx="941202" cy="565666"/>
            <a:chOff x="10895627" y="4325337"/>
            <a:chExt cx="941202" cy="565666"/>
          </a:xfrm>
        </p:grpSpPr>
        <p:sp>
          <p:nvSpPr>
            <p:cNvPr id="49" name="Flowchart: Process 48">
              <a:extLst>
                <a:ext uri="{FF2B5EF4-FFF2-40B4-BE49-F238E27FC236}">
                  <a16:creationId xmlns:a16="http://schemas.microsoft.com/office/drawing/2014/main" id="{BE637CE8-713F-A7F5-556B-66D1C0ED5D44}"/>
                </a:ext>
              </a:extLst>
            </p:cNvPr>
            <p:cNvSpPr/>
            <p:nvPr/>
          </p:nvSpPr>
          <p:spPr>
            <a:xfrm>
              <a:off x="10895627" y="4325337"/>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18</a:t>
              </a:r>
            </a:p>
          </p:txBody>
        </p:sp>
        <p:sp>
          <p:nvSpPr>
            <p:cNvPr id="50" name="Flowchart: Process 49">
              <a:extLst>
                <a:ext uri="{FF2B5EF4-FFF2-40B4-BE49-F238E27FC236}">
                  <a16:creationId xmlns:a16="http://schemas.microsoft.com/office/drawing/2014/main" id="{7C7F2E97-B78C-A32D-3523-10FC07931ABE}"/>
                </a:ext>
              </a:extLst>
            </p:cNvPr>
            <p:cNvSpPr/>
            <p:nvPr/>
          </p:nvSpPr>
          <p:spPr>
            <a:xfrm>
              <a:off x="11447421" y="4325337"/>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19</a:t>
              </a:r>
            </a:p>
          </p:txBody>
        </p:sp>
      </p:grpSp>
      <p:sp>
        <p:nvSpPr>
          <p:cNvPr id="51" name="Rectangle 50">
            <a:extLst>
              <a:ext uri="{FF2B5EF4-FFF2-40B4-BE49-F238E27FC236}">
                <a16:creationId xmlns:a16="http://schemas.microsoft.com/office/drawing/2014/main" id="{8EAE8AED-1366-89C9-8853-3A4AF4646FB1}"/>
              </a:ext>
            </a:extLst>
          </p:cNvPr>
          <p:cNvSpPr/>
          <p:nvPr/>
        </p:nvSpPr>
        <p:spPr>
          <a:xfrm>
            <a:off x="4151603" y="3116421"/>
            <a:ext cx="67038" cy="1935126"/>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52" name="TextBox 51">
            <a:extLst>
              <a:ext uri="{FF2B5EF4-FFF2-40B4-BE49-F238E27FC236}">
                <a16:creationId xmlns:a16="http://schemas.microsoft.com/office/drawing/2014/main" id="{B6A48D24-C1BC-E7BE-A645-A9BA8782D1A2}"/>
              </a:ext>
            </a:extLst>
          </p:cNvPr>
          <p:cNvSpPr txBox="1"/>
          <p:nvPr/>
        </p:nvSpPr>
        <p:spPr>
          <a:xfrm>
            <a:off x="4895443" y="2418381"/>
            <a:ext cx="3147237" cy="461665"/>
          </a:xfrm>
          <a:prstGeom prst="rect">
            <a:avLst/>
          </a:prstGeom>
          <a:noFill/>
        </p:spPr>
        <p:txBody>
          <a:bodyPr wrap="square" lIns="0" rtlCol="0">
            <a:spAutoFit/>
          </a:bodyPr>
          <a:lstStyle/>
          <a:p>
            <a:pPr algn="ctr"/>
            <a:r>
              <a:rPr lang="en-GB" sz="2400" b="1" dirty="0"/>
              <a:t>Two Point Crossover</a:t>
            </a:r>
          </a:p>
        </p:txBody>
      </p:sp>
      <p:sp>
        <p:nvSpPr>
          <p:cNvPr id="105" name="Rectangle 104">
            <a:extLst>
              <a:ext uri="{FF2B5EF4-FFF2-40B4-BE49-F238E27FC236}">
                <a16:creationId xmlns:a16="http://schemas.microsoft.com/office/drawing/2014/main" id="{DE005CB2-B171-E25F-0245-4E072A17FF6D}"/>
              </a:ext>
            </a:extLst>
          </p:cNvPr>
          <p:cNvSpPr/>
          <p:nvPr/>
        </p:nvSpPr>
        <p:spPr>
          <a:xfrm>
            <a:off x="10787369" y="3116421"/>
            <a:ext cx="67038" cy="1935126"/>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A6500DCF-951C-438D-992A-9F724781F5E7}"/>
              </a:ext>
            </a:extLst>
          </p:cNvPr>
          <p:cNvSpPr txBox="1"/>
          <p:nvPr/>
        </p:nvSpPr>
        <p:spPr>
          <a:xfrm>
            <a:off x="858513" y="5501311"/>
            <a:ext cx="11221096" cy="830997"/>
          </a:xfrm>
          <a:prstGeom prst="rect">
            <a:avLst/>
          </a:prstGeom>
          <a:noFill/>
        </p:spPr>
        <p:txBody>
          <a:bodyPr wrap="square" lIns="0" numCol="2" rtlCol="0">
            <a:spAutoFit/>
          </a:bodyPr>
          <a:lstStyle/>
          <a:p>
            <a:r>
              <a:rPr lang="en-GB" sz="2400" dirty="0">
                <a:solidFill>
                  <a:schemeClr val="accent5">
                    <a:lumMod val="75000"/>
                  </a:schemeClr>
                </a:solidFill>
              </a:rPr>
              <a:t>+ Keeps sequences mostly intact</a:t>
            </a:r>
          </a:p>
          <a:p>
            <a:endParaRPr lang="en-GB" sz="2400" dirty="0"/>
          </a:p>
          <a:p>
            <a:r>
              <a:rPr lang="en-GB" sz="2400" dirty="0">
                <a:solidFill>
                  <a:schemeClr val="accent1"/>
                </a:solidFill>
              </a:rPr>
              <a:t>- Might struggle to maintain diversity</a:t>
            </a:r>
          </a:p>
        </p:txBody>
      </p:sp>
    </p:spTree>
    <p:extLst>
      <p:ext uri="{BB962C8B-B14F-4D97-AF65-F5344CB8AC3E}">
        <p14:creationId xmlns:p14="http://schemas.microsoft.com/office/powerpoint/2010/main" val="2031321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42" presetClass="path" presetSubtype="0" accel="50000" decel="50000" fill="hold" nodeType="clickEffect">
                                  <p:stCondLst>
                                    <p:cond delay="0"/>
                                  </p:stCondLst>
                                  <p:childTnLst>
                                    <p:animMotion origin="layout" path="M 2.57669E-6 4.16667E-7 L 2.57669E-6 0.13758 " pathEditMode="relative" rAng="0" ptsTypes="AA">
                                      <p:cBhvr>
                                        <p:cTn id="12" dur="2000" fill="hold"/>
                                        <p:tgtEl>
                                          <p:spTgt spid="9"/>
                                        </p:tgtEl>
                                        <p:attrNameLst>
                                          <p:attrName>ppt_x</p:attrName>
                                          <p:attrName>ppt_y</p:attrName>
                                        </p:attrNameLst>
                                      </p:cBhvr>
                                      <p:rCtr x="0" y="6879"/>
                                    </p:animMotion>
                                  </p:childTnLst>
                                </p:cTn>
                              </p:par>
                              <p:par>
                                <p:cTn id="13" presetID="42" presetClass="path" presetSubtype="0" accel="50000" decel="50000" fill="hold" nodeType="withEffect">
                                  <p:stCondLst>
                                    <p:cond delay="0"/>
                                  </p:stCondLst>
                                  <p:childTnLst>
                                    <p:animMotion origin="layout" path="M 2.57669E-6 3.61111E-6 L -0.00037 -0.13868 " pathEditMode="relative" rAng="0" ptsTypes="AA">
                                      <p:cBhvr>
                                        <p:cTn id="14" dur="2000" fill="hold"/>
                                        <p:tgtEl>
                                          <p:spTgt spid="30"/>
                                        </p:tgtEl>
                                        <p:attrNameLst>
                                          <p:attrName>ppt_x</p:attrName>
                                          <p:attrName>ppt_y</p:attrName>
                                        </p:attrNameLst>
                                      </p:cBhvr>
                                      <p:rCtr x="-25" y="-6944"/>
                                    </p:animMotion>
                                  </p:childTnLst>
                                </p:cTn>
                              </p:par>
                              <p:par>
                                <p:cTn id="15" presetID="42" presetClass="path" presetSubtype="0" accel="50000" decel="50000" fill="hold" nodeType="withEffect">
                                  <p:stCondLst>
                                    <p:cond delay="0"/>
                                  </p:stCondLst>
                                  <p:childTnLst>
                                    <p:animMotion origin="layout" path="M 2.57669E-6 3.61111E-6 L -0.00037 -0.13868 " pathEditMode="relative" rAng="0" ptsTypes="AA">
                                      <p:cBhvr>
                                        <p:cTn id="16" dur="2000" fill="hold"/>
                                        <p:tgtEl>
                                          <p:spTgt spid="106"/>
                                        </p:tgtEl>
                                        <p:attrNameLst>
                                          <p:attrName>ppt_x</p:attrName>
                                          <p:attrName>ppt_y</p:attrName>
                                        </p:attrNameLst>
                                      </p:cBhvr>
                                      <p:rCtr x="-25" y="-6944"/>
                                    </p:animMotion>
                                  </p:childTnLst>
                                </p:cTn>
                              </p:par>
                              <p:par>
                                <p:cTn id="17" presetID="42" presetClass="path" presetSubtype="0" accel="50000" decel="50000" fill="hold" nodeType="withEffect">
                                  <p:stCondLst>
                                    <p:cond delay="0"/>
                                  </p:stCondLst>
                                  <p:childTnLst>
                                    <p:animMotion origin="layout" path="M 2.57669E-6 4.16667E-7 L 2.57669E-6 0.13758 " pathEditMode="relative" rAng="0" ptsTypes="AA">
                                      <p:cBhvr>
                                        <p:cTn id="18" dur="2000" fill="hold"/>
                                        <p:tgtEl>
                                          <p:spTgt spid="53"/>
                                        </p:tgtEl>
                                        <p:attrNameLst>
                                          <p:attrName>ppt_x</p:attrName>
                                          <p:attrName>ppt_y</p:attrName>
                                        </p:attrNameLst>
                                      </p:cBhvr>
                                      <p:rCtr x="0" y="687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10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5DE5D-97F1-A617-7128-7C9DF52DC502}"/>
              </a:ext>
            </a:extLst>
          </p:cNvPr>
          <p:cNvSpPr>
            <a:spLocks noGrp="1"/>
          </p:cNvSpPr>
          <p:nvPr>
            <p:ph type="title"/>
          </p:nvPr>
        </p:nvSpPr>
        <p:spPr/>
        <p:txBody>
          <a:bodyPr/>
          <a:lstStyle/>
          <a:p>
            <a:r>
              <a:rPr lang="en-GB" dirty="0"/>
              <a:t>Genetic Algorithm - Crossover Comparison</a:t>
            </a:r>
          </a:p>
        </p:txBody>
      </p:sp>
      <p:sp>
        <p:nvSpPr>
          <p:cNvPr id="4" name="Footer Placeholder 3">
            <a:extLst>
              <a:ext uri="{FF2B5EF4-FFF2-40B4-BE49-F238E27FC236}">
                <a16:creationId xmlns:a16="http://schemas.microsoft.com/office/drawing/2014/main" id="{98452857-10C8-D4B9-F1A4-78E748911408}"/>
              </a:ext>
            </a:extLst>
          </p:cNvPr>
          <p:cNvSpPr>
            <a:spLocks noGrp="1"/>
          </p:cNvSpPr>
          <p:nvPr>
            <p:ph type="ftr" sz="quarter" idx="11"/>
          </p:nvPr>
        </p:nvSpPr>
        <p:spPr/>
        <p:txBody>
          <a:bodyPr/>
          <a:lstStyle/>
          <a:p>
            <a:pPr>
              <a:tabLst>
                <a:tab pos="3949700" algn="l"/>
              </a:tabLst>
            </a:pPr>
            <a:r>
              <a:rPr lang="de-DE" dirty="0"/>
              <a:t>Daniel Sumann</a:t>
            </a:r>
          </a:p>
        </p:txBody>
      </p:sp>
      <p:sp>
        <p:nvSpPr>
          <p:cNvPr id="5" name="Slide Number Placeholder 4">
            <a:extLst>
              <a:ext uri="{FF2B5EF4-FFF2-40B4-BE49-F238E27FC236}">
                <a16:creationId xmlns:a16="http://schemas.microsoft.com/office/drawing/2014/main" id="{E97B17B6-9953-7591-9E33-F38ED2E5CCD8}"/>
              </a:ext>
            </a:extLst>
          </p:cNvPr>
          <p:cNvSpPr>
            <a:spLocks noGrp="1"/>
          </p:cNvSpPr>
          <p:nvPr>
            <p:ph type="sldNum" sz="quarter" idx="12"/>
          </p:nvPr>
        </p:nvSpPr>
        <p:spPr/>
        <p:txBody>
          <a:bodyPr/>
          <a:lstStyle/>
          <a:p>
            <a:fld id="{4B64EC4D-37E3-EF42-B9AB-6337577588CB}" type="slidenum">
              <a:rPr lang="de-DE" smtClean="0"/>
              <a:t>8</a:t>
            </a:fld>
            <a:endParaRPr lang="de-DE" dirty="0"/>
          </a:p>
        </p:txBody>
      </p:sp>
      <p:sp>
        <p:nvSpPr>
          <p:cNvPr id="6" name="Text Placeholder 5">
            <a:extLst>
              <a:ext uri="{FF2B5EF4-FFF2-40B4-BE49-F238E27FC236}">
                <a16:creationId xmlns:a16="http://schemas.microsoft.com/office/drawing/2014/main" id="{FAA9D6C6-0B7D-EB41-5DB5-FF717FF2F6B3}"/>
              </a:ext>
            </a:extLst>
          </p:cNvPr>
          <p:cNvSpPr>
            <a:spLocks noGrp="1"/>
          </p:cNvSpPr>
          <p:nvPr>
            <p:ph type="body" sz="quarter" idx="13"/>
          </p:nvPr>
        </p:nvSpPr>
        <p:spPr/>
        <p:txBody>
          <a:bodyPr/>
          <a:lstStyle/>
          <a:p>
            <a:endParaRPr lang="en-GB"/>
          </a:p>
        </p:txBody>
      </p:sp>
      <p:sp>
        <p:nvSpPr>
          <p:cNvPr id="7" name="Rectangle 6">
            <a:extLst>
              <a:ext uri="{FF2B5EF4-FFF2-40B4-BE49-F238E27FC236}">
                <a16:creationId xmlns:a16="http://schemas.microsoft.com/office/drawing/2014/main" id="{545D87A1-B738-3654-F4B6-6DF9ADF3E60E}"/>
              </a:ext>
            </a:extLst>
          </p:cNvPr>
          <p:cNvSpPr/>
          <p:nvPr/>
        </p:nvSpPr>
        <p:spPr>
          <a:xfrm>
            <a:off x="790101" y="4245784"/>
            <a:ext cx="11221096" cy="762000"/>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3CED9EC-8D2C-F182-F828-DDD8998541C4}"/>
              </a:ext>
            </a:extLst>
          </p:cNvPr>
          <p:cNvSpPr/>
          <p:nvPr/>
        </p:nvSpPr>
        <p:spPr>
          <a:xfrm>
            <a:off x="790101" y="3219930"/>
            <a:ext cx="11221096" cy="762000"/>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0" name="Flowchart: Process 9">
            <a:extLst>
              <a:ext uri="{FF2B5EF4-FFF2-40B4-BE49-F238E27FC236}">
                <a16:creationId xmlns:a16="http://schemas.microsoft.com/office/drawing/2014/main" id="{84C42055-25AF-C381-6D40-02E4F548F001}"/>
              </a:ext>
            </a:extLst>
          </p:cNvPr>
          <p:cNvSpPr/>
          <p:nvPr/>
        </p:nvSpPr>
        <p:spPr>
          <a:xfrm>
            <a:off x="953138" y="3318097"/>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0</a:t>
            </a:r>
          </a:p>
        </p:txBody>
      </p:sp>
      <p:sp>
        <p:nvSpPr>
          <p:cNvPr id="13" name="Flowchart: Process 12">
            <a:extLst>
              <a:ext uri="{FF2B5EF4-FFF2-40B4-BE49-F238E27FC236}">
                <a16:creationId xmlns:a16="http://schemas.microsoft.com/office/drawing/2014/main" id="{62E8B015-0F5F-0F3B-F84E-F0959601DC33}"/>
              </a:ext>
            </a:extLst>
          </p:cNvPr>
          <p:cNvSpPr/>
          <p:nvPr/>
        </p:nvSpPr>
        <p:spPr>
          <a:xfrm>
            <a:off x="2608520" y="3335628"/>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3</a:t>
            </a:r>
          </a:p>
        </p:txBody>
      </p:sp>
      <p:sp>
        <p:nvSpPr>
          <p:cNvPr id="14" name="Flowchart: Process 13">
            <a:extLst>
              <a:ext uri="{FF2B5EF4-FFF2-40B4-BE49-F238E27FC236}">
                <a16:creationId xmlns:a16="http://schemas.microsoft.com/office/drawing/2014/main" id="{71003BFE-A3AE-451E-8AC7-8B776A10083B}"/>
              </a:ext>
            </a:extLst>
          </p:cNvPr>
          <p:cNvSpPr/>
          <p:nvPr/>
        </p:nvSpPr>
        <p:spPr>
          <a:xfrm>
            <a:off x="3160314" y="3335628"/>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4</a:t>
            </a:r>
          </a:p>
        </p:txBody>
      </p:sp>
      <p:sp>
        <p:nvSpPr>
          <p:cNvPr id="16" name="Flowchart: Process 15">
            <a:extLst>
              <a:ext uri="{FF2B5EF4-FFF2-40B4-BE49-F238E27FC236}">
                <a16:creationId xmlns:a16="http://schemas.microsoft.com/office/drawing/2014/main" id="{9F654CB3-782A-F144-25EB-7F04D961AAAF}"/>
              </a:ext>
            </a:extLst>
          </p:cNvPr>
          <p:cNvSpPr/>
          <p:nvPr/>
        </p:nvSpPr>
        <p:spPr>
          <a:xfrm>
            <a:off x="4263902" y="3335628"/>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6</a:t>
            </a:r>
          </a:p>
        </p:txBody>
      </p:sp>
      <p:sp>
        <p:nvSpPr>
          <p:cNvPr id="17" name="Flowchart: Process 16">
            <a:extLst>
              <a:ext uri="{FF2B5EF4-FFF2-40B4-BE49-F238E27FC236}">
                <a16:creationId xmlns:a16="http://schemas.microsoft.com/office/drawing/2014/main" id="{0AA14A1C-AF44-CD26-B4EF-687A9B6C1B39}"/>
              </a:ext>
            </a:extLst>
          </p:cNvPr>
          <p:cNvSpPr/>
          <p:nvPr/>
        </p:nvSpPr>
        <p:spPr>
          <a:xfrm>
            <a:off x="4815696" y="3328212"/>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7</a:t>
            </a:r>
          </a:p>
        </p:txBody>
      </p:sp>
      <p:sp>
        <p:nvSpPr>
          <p:cNvPr id="21" name="Flowchart: Process 20">
            <a:extLst>
              <a:ext uri="{FF2B5EF4-FFF2-40B4-BE49-F238E27FC236}">
                <a16:creationId xmlns:a16="http://schemas.microsoft.com/office/drawing/2014/main" id="{D452BD39-FBBA-2696-93A7-A94E9D5D16B9}"/>
              </a:ext>
            </a:extLst>
          </p:cNvPr>
          <p:cNvSpPr/>
          <p:nvPr/>
        </p:nvSpPr>
        <p:spPr>
          <a:xfrm>
            <a:off x="7022872" y="3318097"/>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11</a:t>
            </a:r>
          </a:p>
        </p:txBody>
      </p:sp>
      <p:sp>
        <p:nvSpPr>
          <p:cNvPr id="23" name="Flowchart: Process 22">
            <a:extLst>
              <a:ext uri="{FF2B5EF4-FFF2-40B4-BE49-F238E27FC236}">
                <a16:creationId xmlns:a16="http://schemas.microsoft.com/office/drawing/2014/main" id="{B9F09A31-8CCF-2089-FA6A-88DE034462C2}"/>
              </a:ext>
            </a:extLst>
          </p:cNvPr>
          <p:cNvSpPr/>
          <p:nvPr/>
        </p:nvSpPr>
        <p:spPr>
          <a:xfrm>
            <a:off x="8126460" y="3318097"/>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13</a:t>
            </a:r>
          </a:p>
        </p:txBody>
      </p:sp>
      <p:sp>
        <p:nvSpPr>
          <p:cNvPr id="24" name="Flowchart: Process 23">
            <a:extLst>
              <a:ext uri="{FF2B5EF4-FFF2-40B4-BE49-F238E27FC236}">
                <a16:creationId xmlns:a16="http://schemas.microsoft.com/office/drawing/2014/main" id="{4D8E2F65-1F6C-1901-6F76-2C1F4410B657}"/>
              </a:ext>
            </a:extLst>
          </p:cNvPr>
          <p:cNvSpPr/>
          <p:nvPr/>
        </p:nvSpPr>
        <p:spPr>
          <a:xfrm>
            <a:off x="8687779" y="3318097"/>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14</a:t>
            </a:r>
          </a:p>
        </p:txBody>
      </p:sp>
      <p:sp>
        <p:nvSpPr>
          <p:cNvPr id="25" name="Flowchart: Process 24">
            <a:extLst>
              <a:ext uri="{FF2B5EF4-FFF2-40B4-BE49-F238E27FC236}">
                <a16:creationId xmlns:a16="http://schemas.microsoft.com/office/drawing/2014/main" id="{C50BFF59-1BB3-5DA5-8F73-3450452C7730}"/>
              </a:ext>
            </a:extLst>
          </p:cNvPr>
          <p:cNvSpPr/>
          <p:nvPr/>
        </p:nvSpPr>
        <p:spPr>
          <a:xfrm>
            <a:off x="9249098" y="3318097"/>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15</a:t>
            </a:r>
          </a:p>
        </p:txBody>
      </p:sp>
      <p:sp>
        <p:nvSpPr>
          <p:cNvPr id="27" name="Flowchart: Process 26">
            <a:extLst>
              <a:ext uri="{FF2B5EF4-FFF2-40B4-BE49-F238E27FC236}">
                <a16:creationId xmlns:a16="http://schemas.microsoft.com/office/drawing/2014/main" id="{C00FCE90-F699-38D8-6326-4B9810013974}"/>
              </a:ext>
            </a:extLst>
          </p:cNvPr>
          <p:cNvSpPr/>
          <p:nvPr/>
        </p:nvSpPr>
        <p:spPr>
          <a:xfrm>
            <a:off x="10343833" y="3318097"/>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17</a:t>
            </a:r>
          </a:p>
        </p:txBody>
      </p:sp>
      <p:grpSp>
        <p:nvGrpSpPr>
          <p:cNvPr id="68" name="Group 67">
            <a:extLst>
              <a:ext uri="{FF2B5EF4-FFF2-40B4-BE49-F238E27FC236}">
                <a16:creationId xmlns:a16="http://schemas.microsoft.com/office/drawing/2014/main" id="{2ADCD0E9-C731-3DD4-AE19-7F63ACE43F24}"/>
              </a:ext>
            </a:extLst>
          </p:cNvPr>
          <p:cNvGrpSpPr/>
          <p:nvPr/>
        </p:nvGrpSpPr>
        <p:grpSpPr>
          <a:xfrm>
            <a:off x="1504932" y="3318097"/>
            <a:ext cx="10331897" cy="583197"/>
            <a:chOff x="1504932" y="3318097"/>
            <a:chExt cx="10331897" cy="583197"/>
          </a:xfrm>
        </p:grpSpPr>
        <p:sp>
          <p:nvSpPr>
            <p:cNvPr id="11" name="Flowchart: Process 10">
              <a:extLst>
                <a:ext uri="{FF2B5EF4-FFF2-40B4-BE49-F238E27FC236}">
                  <a16:creationId xmlns:a16="http://schemas.microsoft.com/office/drawing/2014/main" id="{3405A806-C5F2-DB2D-503A-15ED46E98C17}"/>
                </a:ext>
              </a:extLst>
            </p:cNvPr>
            <p:cNvSpPr/>
            <p:nvPr/>
          </p:nvSpPr>
          <p:spPr>
            <a:xfrm>
              <a:off x="1504932" y="3328212"/>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a:t>
              </a:r>
            </a:p>
          </p:txBody>
        </p:sp>
        <p:sp>
          <p:nvSpPr>
            <p:cNvPr id="12" name="Flowchart: Process 11">
              <a:extLst>
                <a:ext uri="{FF2B5EF4-FFF2-40B4-BE49-F238E27FC236}">
                  <a16:creationId xmlns:a16="http://schemas.microsoft.com/office/drawing/2014/main" id="{6F6D0FF5-CAF9-9939-1AB1-5EBC89596A7E}"/>
                </a:ext>
              </a:extLst>
            </p:cNvPr>
            <p:cNvSpPr/>
            <p:nvPr/>
          </p:nvSpPr>
          <p:spPr>
            <a:xfrm>
              <a:off x="2056726" y="3328212"/>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2</a:t>
              </a:r>
            </a:p>
          </p:txBody>
        </p:sp>
        <p:sp>
          <p:nvSpPr>
            <p:cNvPr id="15" name="Flowchart: Process 14">
              <a:extLst>
                <a:ext uri="{FF2B5EF4-FFF2-40B4-BE49-F238E27FC236}">
                  <a16:creationId xmlns:a16="http://schemas.microsoft.com/office/drawing/2014/main" id="{A89686BE-9752-6400-253C-AFD01BB7D511}"/>
                </a:ext>
              </a:extLst>
            </p:cNvPr>
            <p:cNvSpPr/>
            <p:nvPr/>
          </p:nvSpPr>
          <p:spPr>
            <a:xfrm>
              <a:off x="3712108" y="3335628"/>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5</a:t>
              </a:r>
            </a:p>
          </p:txBody>
        </p:sp>
        <p:sp>
          <p:nvSpPr>
            <p:cNvPr id="18" name="Flowchart: Process 17">
              <a:extLst>
                <a:ext uri="{FF2B5EF4-FFF2-40B4-BE49-F238E27FC236}">
                  <a16:creationId xmlns:a16="http://schemas.microsoft.com/office/drawing/2014/main" id="{AFA35A0F-3F76-D694-B578-A855472337A5}"/>
                </a:ext>
              </a:extLst>
            </p:cNvPr>
            <p:cNvSpPr/>
            <p:nvPr/>
          </p:nvSpPr>
          <p:spPr>
            <a:xfrm>
              <a:off x="5370889" y="3328212"/>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8</a:t>
              </a:r>
            </a:p>
          </p:txBody>
        </p:sp>
        <p:sp>
          <p:nvSpPr>
            <p:cNvPr id="19" name="Flowchart: Process 18">
              <a:extLst>
                <a:ext uri="{FF2B5EF4-FFF2-40B4-BE49-F238E27FC236}">
                  <a16:creationId xmlns:a16="http://schemas.microsoft.com/office/drawing/2014/main" id="{09670BF5-5B76-32B3-E806-CFB8D909DA19}"/>
                </a:ext>
              </a:extLst>
            </p:cNvPr>
            <p:cNvSpPr/>
            <p:nvPr/>
          </p:nvSpPr>
          <p:spPr>
            <a:xfrm>
              <a:off x="5926082" y="3328212"/>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9</a:t>
              </a:r>
            </a:p>
          </p:txBody>
        </p:sp>
        <p:sp>
          <p:nvSpPr>
            <p:cNvPr id="20" name="Flowchart: Process 19">
              <a:extLst>
                <a:ext uri="{FF2B5EF4-FFF2-40B4-BE49-F238E27FC236}">
                  <a16:creationId xmlns:a16="http://schemas.microsoft.com/office/drawing/2014/main" id="{DA886129-50C7-3E06-F1BB-E26EDA5AF611}"/>
                </a:ext>
              </a:extLst>
            </p:cNvPr>
            <p:cNvSpPr/>
            <p:nvPr/>
          </p:nvSpPr>
          <p:spPr>
            <a:xfrm>
              <a:off x="6474477" y="3328212"/>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10</a:t>
              </a:r>
            </a:p>
          </p:txBody>
        </p:sp>
        <p:sp>
          <p:nvSpPr>
            <p:cNvPr id="22" name="Flowchart: Process 21">
              <a:extLst>
                <a:ext uri="{FF2B5EF4-FFF2-40B4-BE49-F238E27FC236}">
                  <a16:creationId xmlns:a16="http://schemas.microsoft.com/office/drawing/2014/main" id="{C6682CAD-718D-8C13-1723-095DA1D4C0E2}"/>
                </a:ext>
              </a:extLst>
            </p:cNvPr>
            <p:cNvSpPr/>
            <p:nvPr/>
          </p:nvSpPr>
          <p:spPr>
            <a:xfrm>
              <a:off x="7578065" y="3318097"/>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12</a:t>
              </a:r>
            </a:p>
          </p:txBody>
        </p:sp>
        <p:sp>
          <p:nvSpPr>
            <p:cNvPr id="26" name="Flowchart: Process 25">
              <a:extLst>
                <a:ext uri="{FF2B5EF4-FFF2-40B4-BE49-F238E27FC236}">
                  <a16:creationId xmlns:a16="http://schemas.microsoft.com/office/drawing/2014/main" id="{29A8C91D-4E0A-BF44-3BB5-E27B7BDC7B9F}"/>
                </a:ext>
              </a:extLst>
            </p:cNvPr>
            <p:cNvSpPr/>
            <p:nvPr/>
          </p:nvSpPr>
          <p:spPr>
            <a:xfrm>
              <a:off x="9794766" y="3318097"/>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16</a:t>
              </a:r>
            </a:p>
          </p:txBody>
        </p:sp>
        <p:sp>
          <p:nvSpPr>
            <p:cNvPr id="28" name="Flowchart: Process 27">
              <a:extLst>
                <a:ext uri="{FF2B5EF4-FFF2-40B4-BE49-F238E27FC236}">
                  <a16:creationId xmlns:a16="http://schemas.microsoft.com/office/drawing/2014/main" id="{22739E0A-A2FB-3807-0FC1-187D23DCE6B3}"/>
                </a:ext>
              </a:extLst>
            </p:cNvPr>
            <p:cNvSpPr/>
            <p:nvPr/>
          </p:nvSpPr>
          <p:spPr>
            <a:xfrm>
              <a:off x="10895627" y="3318097"/>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18</a:t>
              </a:r>
            </a:p>
          </p:txBody>
        </p:sp>
        <p:sp>
          <p:nvSpPr>
            <p:cNvPr id="29" name="Flowchart: Process 28">
              <a:extLst>
                <a:ext uri="{FF2B5EF4-FFF2-40B4-BE49-F238E27FC236}">
                  <a16:creationId xmlns:a16="http://schemas.microsoft.com/office/drawing/2014/main" id="{4F9E2B34-5A5B-844F-DD88-5B4A7CD42232}"/>
                </a:ext>
              </a:extLst>
            </p:cNvPr>
            <p:cNvSpPr/>
            <p:nvPr/>
          </p:nvSpPr>
          <p:spPr>
            <a:xfrm>
              <a:off x="11447421" y="3318097"/>
              <a:ext cx="389408" cy="565666"/>
            </a:xfrm>
            <a:prstGeom prst="flowChartProcess">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19</a:t>
              </a:r>
            </a:p>
          </p:txBody>
        </p:sp>
      </p:grpSp>
      <p:sp>
        <p:nvSpPr>
          <p:cNvPr id="31" name="Flowchart: Process 30">
            <a:extLst>
              <a:ext uri="{FF2B5EF4-FFF2-40B4-BE49-F238E27FC236}">
                <a16:creationId xmlns:a16="http://schemas.microsoft.com/office/drawing/2014/main" id="{36D4FE3C-0B15-E4DC-5143-1705477B221B}"/>
              </a:ext>
            </a:extLst>
          </p:cNvPr>
          <p:cNvSpPr/>
          <p:nvPr/>
        </p:nvSpPr>
        <p:spPr>
          <a:xfrm>
            <a:off x="953138" y="4325337"/>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0</a:t>
            </a:r>
          </a:p>
        </p:txBody>
      </p:sp>
      <p:sp>
        <p:nvSpPr>
          <p:cNvPr id="34" name="Flowchart: Process 33">
            <a:extLst>
              <a:ext uri="{FF2B5EF4-FFF2-40B4-BE49-F238E27FC236}">
                <a16:creationId xmlns:a16="http://schemas.microsoft.com/office/drawing/2014/main" id="{8F98EDF8-F08F-2A11-370A-ED23FB4240BD}"/>
              </a:ext>
            </a:extLst>
          </p:cNvPr>
          <p:cNvSpPr/>
          <p:nvPr/>
        </p:nvSpPr>
        <p:spPr>
          <a:xfrm>
            <a:off x="2608520" y="4342868"/>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3</a:t>
            </a:r>
          </a:p>
        </p:txBody>
      </p:sp>
      <p:sp>
        <p:nvSpPr>
          <p:cNvPr id="35" name="Flowchart: Process 34">
            <a:extLst>
              <a:ext uri="{FF2B5EF4-FFF2-40B4-BE49-F238E27FC236}">
                <a16:creationId xmlns:a16="http://schemas.microsoft.com/office/drawing/2014/main" id="{9E626E5D-F25E-4625-4F49-0E070F7AD32C}"/>
              </a:ext>
            </a:extLst>
          </p:cNvPr>
          <p:cNvSpPr/>
          <p:nvPr/>
        </p:nvSpPr>
        <p:spPr>
          <a:xfrm>
            <a:off x="3160314" y="4342868"/>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4</a:t>
            </a:r>
          </a:p>
        </p:txBody>
      </p:sp>
      <p:sp>
        <p:nvSpPr>
          <p:cNvPr id="37" name="Flowchart: Process 36">
            <a:extLst>
              <a:ext uri="{FF2B5EF4-FFF2-40B4-BE49-F238E27FC236}">
                <a16:creationId xmlns:a16="http://schemas.microsoft.com/office/drawing/2014/main" id="{36B5EE95-E77F-A8E2-6D56-91500BFC215D}"/>
              </a:ext>
            </a:extLst>
          </p:cNvPr>
          <p:cNvSpPr/>
          <p:nvPr/>
        </p:nvSpPr>
        <p:spPr>
          <a:xfrm>
            <a:off x="4263902" y="4342868"/>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6</a:t>
            </a:r>
          </a:p>
        </p:txBody>
      </p:sp>
      <p:sp>
        <p:nvSpPr>
          <p:cNvPr id="38" name="Flowchart: Process 37">
            <a:extLst>
              <a:ext uri="{FF2B5EF4-FFF2-40B4-BE49-F238E27FC236}">
                <a16:creationId xmlns:a16="http://schemas.microsoft.com/office/drawing/2014/main" id="{5ABA3900-3727-212A-F3A1-B17AF654C382}"/>
              </a:ext>
            </a:extLst>
          </p:cNvPr>
          <p:cNvSpPr/>
          <p:nvPr/>
        </p:nvSpPr>
        <p:spPr>
          <a:xfrm>
            <a:off x="4815696" y="4335452"/>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7</a:t>
            </a:r>
          </a:p>
        </p:txBody>
      </p:sp>
      <p:sp>
        <p:nvSpPr>
          <p:cNvPr id="42" name="Flowchart: Process 41">
            <a:extLst>
              <a:ext uri="{FF2B5EF4-FFF2-40B4-BE49-F238E27FC236}">
                <a16:creationId xmlns:a16="http://schemas.microsoft.com/office/drawing/2014/main" id="{C4FEF6C3-A6FE-8B05-BF0C-0E5D9E2DAEB8}"/>
              </a:ext>
            </a:extLst>
          </p:cNvPr>
          <p:cNvSpPr/>
          <p:nvPr/>
        </p:nvSpPr>
        <p:spPr>
          <a:xfrm>
            <a:off x="7022872" y="4325337"/>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11</a:t>
            </a:r>
          </a:p>
        </p:txBody>
      </p:sp>
      <p:sp>
        <p:nvSpPr>
          <p:cNvPr id="44" name="Flowchart: Process 43">
            <a:extLst>
              <a:ext uri="{FF2B5EF4-FFF2-40B4-BE49-F238E27FC236}">
                <a16:creationId xmlns:a16="http://schemas.microsoft.com/office/drawing/2014/main" id="{7784F5C2-954A-6F77-7DB2-22C96607E68D}"/>
              </a:ext>
            </a:extLst>
          </p:cNvPr>
          <p:cNvSpPr/>
          <p:nvPr/>
        </p:nvSpPr>
        <p:spPr>
          <a:xfrm>
            <a:off x="8126460" y="4325337"/>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13</a:t>
            </a:r>
          </a:p>
        </p:txBody>
      </p:sp>
      <p:sp>
        <p:nvSpPr>
          <p:cNvPr id="45" name="Flowchart: Process 44">
            <a:extLst>
              <a:ext uri="{FF2B5EF4-FFF2-40B4-BE49-F238E27FC236}">
                <a16:creationId xmlns:a16="http://schemas.microsoft.com/office/drawing/2014/main" id="{8A267C4D-C061-9634-34E6-ABEF5D908056}"/>
              </a:ext>
            </a:extLst>
          </p:cNvPr>
          <p:cNvSpPr/>
          <p:nvPr/>
        </p:nvSpPr>
        <p:spPr>
          <a:xfrm>
            <a:off x="8687779" y="4325337"/>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14</a:t>
            </a:r>
          </a:p>
        </p:txBody>
      </p:sp>
      <p:sp>
        <p:nvSpPr>
          <p:cNvPr id="46" name="Flowchart: Process 45">
            <a:extLst>
              <a:ext uri="{FF2B5EF4-FFF2-40B4-BE49-F238E27FC236}">
                <a16:creationId xmlns:a16="http://schemas.microsoft.com/office/drawing/2014/main" id="{406E26A9-F828-B101-FD5D-49D91EE18CC0}"/>
              </a:ext>
            </a:extLst>
          </p:cNvPr>
          <p:cNvSpPr/>
          <p:nvPr/>
        </p:nvSpPr>
        <p:spPr>
          <a:xfrm>
            <a:off x="9249098" y="4325337"/>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15</a:t>
            </a:r>
          </a:p>
        </p:txBody>
      </p:sp>
      <p:sp>
        <p:nvSpPr>
          <p:cNvPr id="48" name="Flowchart: Process 47">
            <a:extLst>
              <a:ext uri="{FF2B5EF4-FFF2-40B4-BE49-F238E27FC236}">
                <a16:creationId xmlns:a16="http://schemas.microsoft.com/office/drawing/2014/main" id="{91CA4968-27CF-FB4C-F8A5-8BCFCA52E4D8}"/>
              </a:ext>
            </a:extLst>
          </p:cNvPr>
          <p:cNvSpPr/>
          <p:nvPr/>
        </p:nvSpPr>
        <p:spPr>
          <a:xfrm>
            <a:off x="10343833" y="4325337"/>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17</a:t>
            </a:r>
          </a:p>
        </p:txBody>
      </p:sp>
      <p:grpSp>
        <p:nvGrpSpPr>
          <p:cNvPr id="69" name="Group 68">
            <a:extLst>
              <a:ext uri="{FF2B5EF4-FFF2-40B4-BE49-F238E27FC236}">
                <a16:creationId xmlns:a16="http://schemas.microsoft.com/office/drawing/2014/main" id="{315C3A76-CA27-6E5E-AE1D-8451F359CD1E}"/>
              </a:ext>
            </a:extLst>
          </p:cNvPr>
          <p:cNvGrpSpPr/>
          <p:nvPr/>
        </p:nvGrpSpPr>
        <p:grpSpPr>
          <a:xfrm>
            <a:off x="1504932" y="4325337"/>
            <a:ext cx="10331897" cy="583197"/>
            <a:chOff x="1504932" y="4325337"/>
            <a:chExt cx="10331897" cy="583197"/>
          </a:xfrm>
        </p:grpSpPr>
        <p:sp>
          <p:nvSpPr>
            <p:cNvPr id="32" name="Flowchart: Process 31">
              <a:extLst>
                <a:ext uri="{FF2B5EF4-FFF2-40B4-BE49-F238E27FC236}">
                  <a16:creationId xmlns:a16="http://schemas.microsoft.com/office/drawing/2014/main" id="{43049D5D-A9AA-CB2D-30B5-FF51F5DF892C}"/>
                </a:ext>
              </a:extLst>
            </p:cNvPr>
            <p:cNvSpPr/>
            <p:nvPr/>
          </p:nvSpPr>
          <p:spPr>
            <a:xfrm>
              <a:off x="1504932" y="4335452"/>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a:t>
              </a:r>
            </a:p>
          </p:txBody>
        </p:sp>
        <p:sp>
          <p:nvSpPr>
            <p:cNvPr id="33" name="Flowchart: Process 32">
              <a:extLst>
                <a:ext uri="{FF2B5EF4-FFF2-40B4-BE49-F238E27FC236}">
                  <a16:creationId xmlns:a16="http://schemas.microsoft.com/office/drawing/2014/main" id="{EFE6779C-9E1C-AB7F-3117-9F8ABDD45813}"/>
                </a:ext>
              </a:extLst>
            </p:cNvPr>
            <p:cNvSpPr/>
            <p:nvPr/>
          </p:nvSpPr>
          <p:spPr>
            <a:xfrm>
              <a:off x="2056726" y="4335452"/>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2</a:t>
              </a:r>
            </a:p>
          </p:txBody>
        </p:sp>
        <p:sp>
          <p:nvSpPr>
            <p:cNvPr id="36" name="Flowchart: Process 35">
              <a:extLst>
                <a:ext uri="{FF2B5EF4-FFF2-40B4-BE49-F238E27FC236}">
                  <a16:creationId xmlns:a16="http://schemas.microsoft.com/office/drawing/2014/main" id="{24705B7A-A97F-0535-F520-C760EE9AAF20}"/>
                </a:ext>
              </a:extLst>
            </p:cNvPr>
            <p:cNvSpPr/>
            <p:nvPr/>
          </p:nvSpPr>
          <p:spPr>
            <a:xfrm>
              <a:off x="3712108" y="4342868"/>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5</a:t>
              </a:r>
            </a:p>
          </p:txBody>
        </p:sp>
        <p:sp>
          <p:nvSpPr>
            <p:cNvPr id="39" name="Flowchart: Process 38">
              <a:extLst>
                <a:ext uri="{FF2B5EF4-FFF2-40B4-BE49-F238E27FC236}">
                  <a16:creationId xmlns:a16="http://schemas.microsoft.com/office/drawing/2014/main" id="{5451F3F1-C0ED-03A1-5CD3-C811957266B7}"/>
                </a:ext>
              </a:extLst>
            </p:cNvPr>
            <p:cNvSpPr/>
            <p:nvPr/>
          </p:nvSpPr>
          <p:spPr>
            <a:xfrm>
              <a:off x="5370889" y="4335452"/>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8</a:t>
              </a:r>
            </a:p>
          </p:txBody>
        </p:sp>
        <p:sp>
          <p:nvSpPr>
            <p:cNvPr id="40" name="Flowchart: Process 39">
              <a:extLst>
                <a:ext uri="{FF2B5EF4-FFF2-40B4-BE49-F238E27FC236}">
                  <a16:creationId xmlns:a16="http://schemas.microsoft.com/office/drawing/2014/main" id="{421F2813-4382-3F01-171B-3191C9C8B799}"/>
                </a:ext>
              </a:extLst>
            </p:cNvPr>
            <p:cNvSpPr/>
            <p:nvPr/>
          </p:nvSpPr>
          <p:spPr>
            <a:xfrm>
              <a:off x="5926082" y="4335452"/>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9</a:t>
              </a:r>
            </a:p>
          </p:txBody>
        </p:sp>
        <p:sp>
          <p:nvSpPr>
            <p:cNvPr id="41" name="Flowchart: Process 40">
              <a:extLst>
                <a:ext uri="{FF2B5EF4-FFF2-40B4-BE49-F238E27FC236}">
                  <a16:creationId xmlns:a16="http://schemas.microsoft.com/office/drawing/2014/main" id="{5943E4D2-A74C-C087-6585-8F336A2E5CF2}"/>
                </a:ext>
              </a:extLst>
            </p:cNvPr>
            <p:cNvSpPr/>
            <p:nvPr/>
          </p:nvSpPr>
          <p:spPr>
            <a:xfrm>
              <a:off x="6474477" y="4335452"/>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10</a:t>
              </a:r>
            </a:p>
          </p:txBody>
        </p:sp>
        <p:sp>
          <p:nvSpPr>
            <p:cNvPr id="43" name="Flowchart: Process 42">
              <a:extLst>
                <a:ext uri="{FF2B5EF4-FFF2-40B4-BE49-F238E27FC236}">
                  <a16:creationId xmlns:a16="http://schemas.microsoft.com/office/drawing/2014/main" id="{0E8079E4-C49D-16DA-B380-2F7E3B410C1D}"/>
                </a:ext>
              </a:extLst>
            </p:cNvPr>
            <p:cNvSpPr/>
            <p:nvPr/>
          </p:nvSpPr>
          <p:spPr>
            <a:xfrm>
              <a:off x="7578065" y="4325337"/>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12</a:t>
              </a:r>
            </a:p>
          </p:txBody>
        </p:sp>
        <p:sp>
          <p:nvSpPr>
            <p:cNvPr id="47" name="Flowchart: Process 46">
              <a:extLst>
                <a:ext uri="{FF2B5EF4-FFF2-40B4-BE49-F238E27FC236}">
                  <a16:creationId xmlns:a16="http://schemas.microsoft.com/office/drawing/2014/main" id="{8B266EF6-2D6C-6CB2-6AE1-D368FE18913E}"/>
                </a:ext>
              </a:extLst>
            </p:cNvPr>
            <p:cNvSpPr/>
            <p:nvPr/>
          </p:nvSpPr>
          <p:spPr>
            <a:xfrm>
              <a:off x="9794766" y="4325337"/>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16</a:t>
              </a:r>
            </a:p>
          </p:txBody>
        </p:sp>
        <p:sp>
          <p:nvSpPr>
            <p:cNvPr id="49" name="Flowchart: Process 48">
              <a:extLst>
                <a:ext uri="{FF2B5EF4-FFF2-40B4-BE49-F238E27FC236}">
                  <a16:creationId xmlns:a16="http://schemas.microsoft.com/office/drawing/2014/main" id="{BE637CE8-713F-A7F5-556B-66D1C0ED5D44}"/>
                </a:ext>
              </a:extLst>
            </p:cNvPr>
            <p:cNvSpPr/>
            <p:nvPr/>
          </p:nvSpPr>
          <p:spPr>
            <a:xfrm>
              <a:off x="10895627" y="4325337"/>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18</a:t>
              </a:r>
            </a:p>
          </p:txBody>
        </p:sp>
        <p:sp>
          <p:nvSpPr>
            <p:cNvPr id="50" name="Flowchart: Process 49">
              <a:extLst>
                <a:ext uri="{FF2B5EF4-FFF2-40B4-BE49-F238E27FC236}">
                  <a16:creationId xmlns:a16="http://schemas.microsoft.com/office/drawing/2014/main" id="{7C7F2E97-B78C-A32D-3523-10FC07931ABE}"/>
                </a:ext>
              </a:extLst>
            </p:cNvPr>
            <p:cNvSpPr/>
            <p:nvPr/>
          </p:nvSpPr>
          <p:spPr>
            <a:xfrm>
              <a:off x="11447421" y="4325337"/>
              <a:ext cx="389408" cy="565666"/>
            </a:xfrm>
            <a:prstGeom prst="flowChartProcess">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19</a:t>
              </a:r>
            </a:p>
          </p:txBody>
        </p:sp>
      </p:grpSp>
      <p:sp>
        <p:nvSpPr>
          <p:cNvPr id="52" name="TextBox 51">
            <a:extLst>
              <a:ext uri="{FF2B5EF4-FFF2-40B4-BE49-F238E27FC236}">
                <a16:creationId xmlns:a16="http://schemas.microsoft.com/office/drawing/2014/main" id="{B6A48D24-C1BC-E7BE-A645-A9BA8782D1A2}"/>
              </a:ext>
            </a:extLst>
          </p:cNvPr>
          <p:cNvSpPr txBox="1"/>
          <p:nvPr/>
        </p:nvSpPr>
        <p:spPr>
          <a:xfrm>
            <a:off x="4660954" y="2395990"/>
            <a:ext cx="3627045" cy="461665"/>
          </a:xfrm>
          <a:prstGeom prst="rect">
            <a:avLst/>
          </a:prstGeom>
          <a:noFill/>
        </p:spPr>
        <p:txBody>
          <a:bodyPr wrap="square" lIns="0" rtlCol="0">
            <a:spAutoFit/>
          </a:bodyPr>
          <a:lstStyle/>
          <a:p>
            <a:pPr algn="ctr"/>
            <a:r>
              <a:rPr lang="en-GB" sz="2400" b="1" dirty="0"/>
              <a:t>50% Uniform Crossover</a:t>
            </a:r>
          </a:p>
        </p:txBody>
      </p:sp>
      <p:grpSp>
        <p:nvGrpSpPr>
          <p:cNvPr id="63" name="Group 62">
            <a:extLst>
              <a:ext uri="{FF2B5EF4-FFF2-40B4-BE49-F238E27FC236}">
                <a16:creationId xmlns:a16="http://schemas.microsoft.com/office/drawing/2014/main" id="{62F5081D-F646-4B93-CF75-7E2AFE3BDFCF}"/>
              </a:ext>
            </a:extLst>
          </p:cNvPr>
          <p:cNvGrpSpPr/>
          <p:nvPr/>
        </p:nvGrpSpPr>
        <p:grpSpPr>
          <a:xfrm>
            <a:off x="1415073" y="3264433"/>
            <a:ext cx="10481161" cy="1690339"/>
            <a:chOff x="1415073" y="3264433"/>
            <a:chExt cx="10481161" cy="1690339"/>
          </a:xfrm>
        </p:grpSpPr>
        <p:sp>
          <p:nvSpPr>
            <p:cNvPr id="3" name="Rectangle 2">
              <a:extLst>
                <a:ext uri="{FF2B5EF4-FFF2-40B4-BE49-F238E27FC236}">
                  <a16:creationId xmlns:a16="http://schemas.microsoft.com/office/drawing/2014/main" id="{A62747D7-27DE-0C02-42D9-903935D6A36D}"/>
                </a:ext>
              </a:extLst>
            </p:cNvPr>
            <p:cNvSpPr/>
            <p:nvPr/>
          </p:nvSpPr>
          <p:spPr>
            <a:xfrm>
              <a:off x="3638574" y="3288599"/>
              <a:ext cx="536478" cy="1666173"/>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GB"/>
            </a:p>
          </p:txBody>
        </p:sp>
        <p:sp>
          <p:nvSpPr>
            <p:cNvPr id="54" name="Rectangle 53">
              <a:extLst>
                <a:ext uri="{FF2B5EF4-FFF2-40B4-BE49-F238E27FC236}">
                  <a16:creationId xmlns:a16="http://schemas.microsoft.com/office/drawing/2014/main" id="{22F5927C-407B-F2B7-C78B-1E7587C7C90E}"/>
                </a:ext>
              </a:extLst>
            </p:cNvPr>
            <p:cNvSpPr/>
            <p:nvPr/>
          </p:nvSpPr>
          <p:spPr>
            <a:xfrm>
              <a:off x="1964476" y="3288599"/>
              <a:ext cx="549403" cy="1666173"/>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GB" dirty="0"/>
            </a:p>
          </p:txBody>
        </p:sp>
        <p:sp>
          <p:nvSpPr>
            <p:cNvPr id="55" name="Rectangle 54">
              <a:extLst>
                <a:ext uri="{FF2B5EF4-FFF2-40B4-BE49-F238E27FC236}">
                  <a16:creationId xmlns:a16="http://schemas.microsoft.com/office/drawing/2014/main" id="{0CB30E2A-B54A-76C8-35F0-574D52116F1A}"/>
                </a:ext>
              </a:extLst>
            </p:cNvPr>
            <p:cNvSpPr/>
            <p:nvPr/>
          </p:nvSpPr>
          <p:spPr>
            <a:xfrm>
              <a:off x="1415073" y="3288599"/>
              <a:ext cx="549403" cy="1666173"/>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GB"/>
            </a:p>
          </p:txBody>
        </p:sp>
        <p:sp>
          <p:nvSpPr>
            <p:cNvPr id="56" name="Rectangle 55">
              <a:extLst>
                <a:ext uri="{FF2B5EF4-FFF2-40B4-BE49-F238E27FC236}">
                  <a16:creationId xmlns:a16="http://schemas.microsoft.com/office/drawing/2014/main" id="{C5A002F7-0B67-6994-AC63-7259873A4A86}"/>
                </a:ext>
              </a:extLst>
            </p:cNvPr>
            <p:cNvSpPr/>
            <p:nvPr/>
          </p:nvSpPr>
          <p:spPr>
            <a:xfrm>
              <a:off x="5293954" y="3288599"/>
              <a:ext cx="536478" cy="1666173"/>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GB"/>
            </a:p>
          </p:txBody>
        </p:sp>
        <p:sp>
          <p:nvSpPr>
            <p:cNvPr id="57" name="Rectangle 56">
              <a:extLst>
                <a:ext uri="{FF2B5EF4-FFF2-40B4-BE49-F238E27FC236}">
                  <a16:creationId xmlns:a16="http://schemas.microsoft.com/office/drawing/2014/main" id="{8AA7C8D3-48D6-6D28-AE2B-949C5C320293}"/>
                </a:ext>
              </a:extLst>
            </p:cNvPr>
            <p:cNvSpPr/>
            <p:nvPr/>
          </p:nvSpPr>
          <p:spPr>
            <a:xfrm>
              <a:off x="5837232" y="3288598"/>
              <a:ext cx="536478" cy="1666173"/>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GB"/>
            </a:p>
          </p:txBody>
        </p:sp>
        <p:sp>
          <p:nvSpPr>
            <p:cNvPr id="58" name="Rectangle 57">
              <a:extLst>
                <a:ext uri="{FF2B5EF4-FFF2-40B4-BE49-F238E27FC236}">
                  <a16:creationId xmlns:a16="http://schemas.microsoft.com/office/drawing/2014/main" id="{B5D8F9E3-4C1E-A2AE-C98A-58DB754FE702}"/>
                </a:ext>
              </a:extLst>
            </p:cNvPr>
            <p:cNvSpPr/>
            <p:nvPr/>
          </p:nvSpPr>
          <p:spPr>
            <a:xfrm>
              <a:off x="6385448" y="3288597"/>
              <a:ext cx="536478" cy="1666173"/>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GB"/>
            </a:p>
          </p:txBody>
        </p:sp>
        <p:sp>
          <p:nvSpPr>
            <p:cNvPr id="59" name="Rectangle 58">
              <a:extLst>
                <a:ext uri="{FF2B5EF4-FFF2-40B4-BE49-F238E27FC236}">
                  <a16:creationId xmlns:a16="http://schemas.microsoft.com/office/drawing/2014/main" id="{7775E0CC-DCEE-2E1F-9FFF-AFE0FE3AD21F}"/>
                </a:ext>
              </a:extLst>
            </p:cNvPr>
            <p:cNvSpPr/>
            <p:nvPr/>
          </p:nvSpPr>
          <p:spPr>
            <a:xfrm>
              <a:off x="7510141" y="3277169"/>
              <a:ext cx="536478" cy="1666173"/>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GB"/>
            </a:p>
          </p:txBody>
        </p:sp>
        <p:sp>
          <p:nvSpPr>
            <p:cNvPr id="60" name="Rectangle 59">
              <a:extLst>
                <a:ext uri="{FF2B5EF4-FFF2-40B4-BE49-F238E27FC236}">
                  <a16:creationId xmlns:a16="http://schemas.microsoft.com/office/drawing/2014/main" id="{363C9867-4D0C-F283-3820-FCF939340E7F}"/>
                </a:ext>
              </a:extLst>
            </p:cNvPr>
            <p:cNvSpPr/>
            <p:nvPr/>
          </p:nvSpPr>
          <p:spPr>
            <a:xfrm>
              <a:off x="9717968" y="3264435"/>
              <a:ext cx="536478" cy="1666173"/>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GB"/>
            </a:p>
          </p:txBody>
        </p:sp>
        <p:sp>
          <p:nvSpPr>
            <p:cNvPr id="61" name="Rectangle 60">
              <a:extLst>
                <a:ext uri="{FF2B5EF4-FFF2-40B4-BE49-F238E27FC236}">
                  <a16:creationId xmlns:a16="http://schemas.microsoft.com/office/drawing/2014/main" id="{87C83E14-898E-0C99-3DFC-DA5EE003F52C}"/>
                </a:ext>
              </a:extLst>
            </p:cNvPr>
            <p:cNvSpPr/>
            <p:nvPr/>
          </p:nvSpPr>
          <p:spPr>
            <a:xfrm>
              <a:off x="10823278" y="3264434"/>
              <a:ext cx="536478" cy="1666173"/>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GB"/>
            </a:p>
          </p:txBody>
        </p:sp>
        <p:sp>
          <p:nvSpPr>
            <p:cNvPr id="62" name="Rectangle 61">
              <a:extLst>
                <a:ext uri="{FF2B5EF4-FFF2-40B4-BE49-F238E27FC236}">
                  <a16:creationId xmlns:a16="http://schemas.microsoft.com/office/drawing/2014/main" id="{E3554C61-55ED-FCD9-0B13-F8A78AC9961A}"/>
                </a:ext>
              </a:extLst>
            </p:cNvPr>
            <p:cNvSpPr/>
            <p:nvPr/>
          </p:nvSpPr>
          <p:spPr>
            <a:xfrm>
              <a:off x="11359756" y="3264433"/>
              <a:ext cx="536478" cy="1666173"/>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GB"/>
            </a:p>
          </p:txBody>
        </p:sp>
      </p:grpSp>
      <p:sp>
        <p:nvSpPr>
          <p:cNvPr id="9" name="TextBox 8">
            <a:extLst>
              <a:ext uri="{FF2B5EF4-FFF2-40B4-BE49-F238E27FC236}">
                <a16:creationId xmlns:a16="http://schemas.microsoft.com/office/drawing/2014/main" id="{740CB170-AE1F-6A5B-B514-7AE129058489}"/>
              </a:ext>
            </a:extLst>
          </p:cNvPr>
          <p:cNvSpPr txBox="1"/>
          <p:nvPr/>
        </p:nvSpPr>
        <p:spPr>
          <a:xfrm>
            <a:off x="858513" y="5501311"/>
            <a:ext cx="11221096" cy="830997"/>
          </a:xfrm>
          <a:prstGeom prst="rect">
            <a:avLst/>
          </a:prstGeom>
          <a:noFill/>
        </p:spPr>
        <p:txBody>
          <a:bodyPr wrap="square" lIns="0" numCol="2" rtlCol="0">
            <a:spAutoFit/>
          </a:bodyPr>
          <a:lstStyle/>
          <a:p>
            <a:r>
              <a:rPr lang="en-GB" sz="2400" dirty="0">
                <a:solidFill>
                  <a:schemeClr val="accent5">
                    <a:lumMod val="75000"/>
                  </a:schemeClr>
                </a:solidFill>
              </a:rPr>
              <a:t>+ Keeps diversity high</a:t>
            </a:r>
          </a:p>
          <a:p>
            <a:endParaRPr lang="en-GB" sz="2400" dirty="0"/>
          </a:p>
          <a:p>
            <a:r>
              <a:rPr lang="en-GB" sz="2400" dirty="0">
                <a:solidFill>
                  <a:schemeClr val="accent1"/>
                </a:solidFill>
              </a:rPr>
              <a:t>- Disruptive to sequences</a:t>
            </a:r>
          </a:p>
        </p:txBody>
      </p:sp>
    </p:spTree>
    <p:extLst>
      <p:ext uri="{BB962C8B-B14F-4D97-AF65-F5344CB8AC3E}">
        <p14:creationId xmlns:p14="http://schemas.microsoft.com/office/powerpoint/2010/main" val="295645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2.82209E-6 3.61111E-6 L -2.82209E-6 -0.13759 " pathEditMode="relative" rAng="0" ptsTypes="AA">
                                      <p:cBhvr>
                                        <p:cTn id="10" dur="2000" fill="hold"/>
                                        <p:tgtEl>
                                          <p:spTgt spid="69"/>
                                        </p:tgtEl>
                                        <p:attrNameLst>
                                          <p:attrName>ppt_x</p:attrName>
                                          <p:attrName>ppt_y</p:attrName>
                                        </p:attrNameLst>
                                      </p:cBhvr>
                                      <p:rCtr x="0" y="-6879"/>
                                    </p:animMotion>
                                  </p:childTnLst>
                                </p:cTn>
                              </p:par>
                              <p:par>
                                <p:cTn id="11" presetID="42" presetClass="path" presetSubtype="0" accel="50000" decel="50000" fill="hold" nodeType="withEffect">
                                  <p:stCondLst>
                                    <p:cond delay="0"/>
                                  </p:stCondLst>
                                  <p:childTnLst>
                                    <p:animMotion origin="layout" path="M -2.82209E-6 4.16667E-7 L -2.82209E-6 0.13759 " pathEditMode="relative" rAng="0" ptsTypes="AA">
                                      <p:cBhvr>
                                        <p:cTn id="12" dur="2000" fill="hold"/>
                                        <p:tgtEl>
                                          <p:spTgt spid="68"/>
                                        </p:tgtEl>
                                        <p:attrNameLst>
                                          <p:attrName>ppt_x</p:attrName>
                                          <p:attrName>ppt_y</p:attrName>
                                        </p:attrNameLst>
                                      </p:cBhvr>
                                      <p:rCtr x="0" y="690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07EF0-D207-D40B-E643-40159575F121}"/>
              </a:ext>
            </a:extLst>
          </p:cNvPr>
          <p:cNvSpPr>
            <a:spLocks noGrp="1"/>
          </p:cNvSpPr>
          <p:nvPr>
            <p:ph type="title"/>
          </p:nvPr>
        </p:nvSpPr>
        <p:spPr/>
        <p:txBody>
          <a:bodyPr/>
          <a:lstStyle/>
          <a:p>
            <a:r>
              <a:rPr lang="en-GB" dirty="0"/>
              <a:t>Hyperparameter Tuning</a:t>
            </a:r>
          </a:p>
        </p:txBody>
      </p:sp>
      <p:sp>
        <p:nvSpPr>
          <p:cNvPr id="3" name="Content Placeholder 2">
            <a:extLst>
              <a:ext uri="{FF2B5EF4-FFF2-40B4-BE49-F238E27FC236}">
                <a16:creationId xmlns:a16="http://schemas.microsoft.com/office/drawing/2014/main" id="{9CBF30E1-F5C0-A0F4-E105-1D85609A86A3}"/>
              </a:ext>
            </a:extLst>
          </p:cNvPr>
          <p:cNvSpPr>
            <a:spLocks noGrp="1"/>
          </p:cNvSpPr>
          <p:nvPr>
            <p:ph idx="1"/>
          </p:nvPr>
        </p:nvSpPr>
        <p:spPr>
          <a:xfrm>
            <a:off x="880588" y="1787251"/>
            <a:ext cx="11877840" cy="4781715"/>
          </a:xfrm>
        </p:spPr>
        <p:txBody>
          <a:bodyPr>
            <a:normAutofit/>
          </a:bodyPr>
          <a:lstStyle/>
          <a:p>
            <a:pPr marL="342900" indent="-342900">
              <a:buFont typeface="Arial" panose="020B0604020202020204" pitchFamily="34" charset="0"/>
              <a:buChar char="•"/>
            </a:pPr>
            <a:r>
              <a:rPr lang="en-US" dirty="0"/>
              <a:t>Literature review </a:t>
            </a:r>
          </a:p>
          <a:p>
            <a:pPr marL="747951" lvl="1" indent="-342900">
              <a:buFont typeface="Arial" panose="020B0604020202020204" pitchFamily="34" charset="0"/>
              <a:buChar char="•"/>
            </a:pPr>
            <a:r>
              <a:rPr lang="en-US" dirty="0"/>
              <a:t>Recommended hyperparameter combinations gathered from existing literature </a:t>
            </a:r>
          </a:p>
          <a:p>
            <a:pPr marL="747951" lvl="1" indent="-342900">
              <a:buFont typeface="Arial" panose="020B0604020202020204" pitchFamily="34" charset="0"/>
              <a:buChar char="•"/>
            </a:pPr>
            <a:r>
              <a:rPr lang="en-US" dirty="0"/>
              <a:t>32 different hyperparameter combinations tested over 5 repetitions</a:t>
            </a:r>
          </a:p>
          <a:p>
            <a:pPr marL="342900" indent="-342900">
              <a:buFont typeface="Arial" panose="020B0604020202020204" pitchFamily="34" charset="0"/>
              <a:buChar char="•"/>
            </a:pPr>
            <a:r>
              <a:rPr lang="en-US" dirty="0"/>
              <a:t>Taguchi Method</a:t>
            </a:r>
          </a:p>
          <a:p>
            <a:pPr marL="747951" lvl="1" indent="-342900">
              <a:buFont typeface="Arial" panose="020B0604020202020204" pitchFamily="34" charset="0"/>
              <a:buChar char="•"/>
            </a:pPr>
            <a:r>
              <a:rPr lang="en-US" dirty="0"/>
              <a:t>Developed by Genichi Taguchi for robust optimization</a:t>
            </a:r>
          </a:p>
          <a:p>
            <a:pPr marL="747951" lvl="1" indent="-342900">
              <a:buFont typeface="Arial" panose="020B0604020202020204" pitchFamily="34" charset="0"/>
              <a:buChar char="•"/>
            </a:pPr>
            <a:r>
              <a:rPr lang="en-US" dirty="0"/>
              <a:t>Part of Design of Experiment</a:t>
            </a:r>
          </a:p>
          <a:p>
            <a:pPr marL="1483793" lvl="2" indent="-342900">
              <a:buFont typeface="Arial" panose="020B0604020202020204" pitchFamily="34" charset="0"/>
              <a:buChar char="•"/>
            </a:pPr>
            <a:r>
              <a:rPr lang="en-US" dirty="0"/>
              <a:t>Systematic approach for process optimization</a:t>
            </a:r>
          </a:p>
          <a:p>
            <a:pPr marL="1483793" lvl="2" indent="-342900">
              <a:buFont typeface="Arial" panose="020B0604020202020204" pitchFamily="34" charset="0"/>
              <a:buChar char="•"/>
            </a:pPr>
            <a:r>
              <a:rPr lang="en-US" dirty="0"/>
              <a:t>Identifies factors (i.e., hyperparameters) impacting performance</a:t>
            </a:r>
          </a:p>
          <a:p>
            <a:pPr marL="1483793" lvl="2" indent="-342900">
              <a:buFont typeface="Arial" panose="020B0604020202020204" pitchFamily="34" charset="0"/>
              <a:buChar char="•"/>
            </a:pPr>
            <a:r>
              <a:rPr lang="en-US" dirty="0"/>
              <a:t>Identifies optimal factor-level (i.e., setting for each hyperparameter) combination</a:t>
            </a:r>
          </a:p>
          <a:p>
            <a:pPr marL="747951" lvl="1" indent="-342900">
              <a:buFont typeface="Arial" panose="020B0604020202020204" pitchFamily="34" charset="0"/>
              <a:buChar char="•"/>
            </a:pPr>
            <a:r>
              <a:rPr lang="en-US" dirty="0"/>
              <a:t>Advantages of Taguchi Method:</a:t>
            </a:r>
          </a:p>
          <a:p>
            <a:pPr marL="1483793" lvl="2" indent="-342900">
              <a:buFont typeface="Arial" panose="020B0604020202020204" pitchFamily="34" charset="0"/>
              <a:buChar char="•"/>
            </a:pPr>
            <a:r>
              <a:rPr lang="en-US" dirty="0"/>
              <a:t>Provides a simple procedure for minimizing the number of </a:t>
            </a:r>
            <a:r>
              <a:rPr lang="en-US"/>
              <a:t>experiment runs</a:t>
            </a:r>
            <a:endParaRPr lang="en-US" dirty="0"/>
          </a:p>
          <a:p>
            <a:pPr marL="342900" indent="-342900">
              <a:buFont typeface="Arial" panose="020B0604020202020204" pitchFamily="34" charset="0"/>
              <a:buChar char="•"/>
            </a:pPr>
            <a:endParaRPr lang="en-GB" dirty="0"/>
          </a:p>
        </p:txBody>
      </p:sp>
      <p:sp>
        <p:nvSpPr>
          <p:cNvPr id="4" name="Footer Placeholder 3">
            <a:extLst>
              <a:ext uri="{FF2B5EF4-FFF2-40B4-BE49-F238E27FC236}">
                <a16:creationId xmlns:a16="http://schemas.microsoft.com/office/drawing/2014/main" id="{5230BDF6-4329-F115-4012-320E52D48422}"/>
              </a:ext>
            </a:extLst>
          </p:cNvPr>
          <p:cNvSpPr>
            <a:spLocks noGrp="1"/>
          </p:cNvSpPr>
          <p:nvPr>
            <p:ph type="ftr" sz="quarter" idx="11"/>
          </p:nvPr>
        </p:nvSpPr>
        <p:spPr/>
        <p:txBody>
          <a:bodyPr/>
          <a:lstStyle/>
          <a:p>
            <a:pPr>
              <a:tabLst>
                <a:tab pos="3949700" algn="l"/>
              </a:tabLst>
            </a:pPr>
            <a:r>
              <a:rPr lang="de-DE"/>
              <a:t>Daniel Sumann</a:t>
            </a:r>
            <a:endParaRPr lang="de-DE" dirty="0"/>
          </a:p>
        </p:txBody>
      </p:sp>
      <p:sp>
        <p:nvSpPr>
          <p:cNvPr id="5" name="Slide Number Placeholder 4">
            <a:extLst>
              <a:ext uri="{FF2B5EF4-FFF2-40B4-BE49-F238E27FC236}">
                <a16:creationId xmlns:a16="http://schemas.microsoft.com/office/drawing/2014/main" id="{84AE9FE4-3199-FAF7-F39A-45157F07350F}"/>
              </a:ext>
            </a:extLst>
          </p:cNvPr>
          <p:cNvSpPr>
            <a:spLocks noGrp="1"/>
          </p:cNvSpPr>
          <p:nvPr>
            <p:ph type="sldNum" sz="quarter" idx="12"/>
          </p:nvPr>
        </p:nvSpPr>
        <p:spPr/>
        <p:txBody>
          <a:bodyPr/>
          <a:lstStyle/>
          <a:p>
            <a:fld id="{4B64EC4D-37E3-EF42-B9AB-6337577588CB}" type="slidenum">
              <a:rPr lang="de-DE" smtClean="0"/>
              <a:t>9</a:t>
            </a:fld>
            <a:endParaRPr lang="de-DE" dirty="0"/>
          </a:p>
        </p:txBody>
      </p:sp>
      <p:sp>
        <p:nvSpPr>
          <p:cNvPr id="6" name="Text Placeholder 5">
            <a:extLst>
              <a:ext uri="{FF2B5EF4-FFF2-40B4-BE49-F238E27FC236}">
                <a16:creationId xmlns:a16="http://schemas.microsoft.com/office/drawing/2014/main" id="{1A82981A-BF12-7DA6-7712-75EA0FED9B1F}"/>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828627408"/>
      </p:ext>
    </p:extLst>
  </p:cSld>
  <p:clrMapOvr>
    <a:masterClrMapping/>
  </p:clrMapOvr>
</p:sld>
</file>

<file path=ppt/theme/theme1.xml><?xml version="1.0" encoding="utf-8"?>
<a:theme xmlns:a="http://schemas.openxmlformats.org/drawingml/2006/main" name="TU Graz Standard">
  <a:themeElements>
    <a:clrScheme name="Benutzerdefiniert 3">
      <a:dk1>
        <a:srgbClr val="0F0F0F"/>
      </a:dk1>
      <a:lt1>
        <a:srgbClr val="FFFFFF"/>
      </a:lt1>
      <a:dk2>
        <a:srgbClr val="3B5A70"/>
      </a:dk2>
      <a:lt2>
        <a:srgbClr val="EEECE1"/>
      </a:lt2>
      <a:accent1>
        <a:srgbClr val="F70146"/>
      </a:accent1>
      <a:accent2>
        <a:srgbClr val="5191C1"/>
      </a:accent2>
      <a:accent3>
        <a:srgbClr val="A5A5A5"/>
      </a:accent3>
      <a:accent4>
        <a:srgbClr val="285F82"/>
      </a:accent4>
      <a:accent5>
        <a:srgbClr val="78BE73"/>
      </a:accent5>
      <a:accent6>
        <a:srgbClr val="E59352"/>
      </a:accent6>
      <a:hlink>
        <a:srgbClr val="0066D8"/>
      </a:hlink>
      <a:folHlink>
        <a:srgbClr val="6C2F91"/>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12700">
          <a:solidFill>
            <a:schemeClr val="tx1"/>
          </a:solidFill>
          <a:tailEnd type="none"/>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lIns="0" rtlCol="0">
        <a:spAutoFit/>
      </a:bodyPr>
      <a:lstStyle>
        <a:defPPr>
          <a:defRPr sz="1600" dirty="0" err="1" smtClean="0"/>
        </a:defPPr>
      </a:lstStyle>
    </a:txDef>
  </a:objectDefaults>
  <a:extraClrScheme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986</Words>
  <Application>Microsoft Office PowerPoint</Application>
  <PresentationFormat>Custom</PresentationFormat>
  <Paragraphs>291</Paragraphs>
  <Slides>21</Slides>
  <Notes>6</Notes>
  <HiddenSlides>2</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Lucida Grande</vt:lpstr>
      <vt:lpstr>Wingdings</vt:lpstr>
      <vt:lpstr>TU Graz Standard</vt:lpstr>
      <vt:lpstr>Method of Hyperparameter Optimization of a Genetic Algorithm applied in Critical Scenario Generation for Autonomous Vehicles  Master‘s Thesis Presentation</vt:lpstr>
      <vt:lpstr>Introduction</vt:lpstr>
      <vt:lpstr>Research Questions</vt:lpstr>
      <vt:lpstr>Simulation Setup</vt:lpstr>
      <vt:lpstr>Genetic Algorithm Overview</vt:lpstr>
      <vt:lpstr>Genetic Algorithm – Chromosome Action Sequence</vt:lpstr>
      <vt:lpstr>Genetic Algorithm - Crossover Comparison</vt:lpstr>
      <vt:lpstr>Genetic Algorithm - Crossover Comparison</vt:lpstr>
      <vt:lpstr>Hyperparameter Tuning</vt:lpstr>
      <vt:lpstr>Hyperparameter Tuning – Taguchi Method</vt:lpstr>
      <vt:lpstr>Genetic Algorithms Comparison</vt:lpstr>
      <vt:lpstr>Evaluation</vt:lpstr>
      <vt:lpstr>Evaluation: Start Scenario Map</vt:lpstr>
      <vt:lpstr>Evaluation: Results</vt:lpstr>
      <vt:lpstr>Evaluation: Genetic Algorithm Comparison</vt:lpstr>
      <vt:lpstr>Critical Situation 1</vt:lpstr>
      <vt:lpstr>Critical Situation 2</vt:lpstr>
      <vt:lpstr>Critical Situation 3</vt:lpstr>
      <vt:lpstr>PowerPoint Presentation</vt:lpstr>
      <vt:lpstr>Evaluation: Start Scenario 2</vt:lpstr>
      <vt:lpstr>Evaluation: Start Scenario 2</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Neutrale TU Graz-Standardpräsentation 16:9</dc:title>
  <dc:subject/>
  <dc:creator>cd@tugraz.at</dc:creator>
  <cp:keywords/>
  <dc:description/>
  <cp:lastModifiedBy>Sumann, Daniel AVL/AT</cp:lastModifiedBy>
  <cp:revision>125</cp:revision>
  <dcterms:created xsi:type="dcterms:W3CDTF">2015-08-27T14:41:22Z</dcterms:created>
  <dcterms:modified xsi:type="dcterms:W3CDTF">2024-02-24T11:13:48Z</dcterms:modified>
  <cp:category/>
</cp:coreProperties>
</file>

<file path=docProps/thumbnail.jpeg>
</file>